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5" r:id="rId2"/>
    <p:sldId id="265" r:id="rId3"/>
    <p:sldId id="256" r:id="rId4"/>
    <p:sldId id="257" r:id="rId5"/>
    <p:sldId id="258" r:id="rId6"/>
    <p:sldId id="264" r:id="rId7"/>
    <p:sldId id="266" r:id="rId8"/>
    <p:sldId id="263" r:id="rId9"/>
    <p:sldId id="274" r:id="rId10"/>
    <p:sldId id="259" r:id="rId11"/>
    <p:sldId id="267" r:id="rId12"/>
    <p:sldId id="262" r:id="rId13"/>
    <p:sldId id="268" r:id="rId14"/>
    <p:sldId id="260" r:id="rId15"/>
    <p:sldId id="261" r:id="rId16"/>
    <p:sldId id="276" r:id="rId17"/>
    <p:sldId id="269" r:id="rId18"/>
    <p:sldId id="270" r:id="rId19"/>
    <p:sldId id="272" r:id="rId20"/>
    <p:sldId id="273" r:id="rId21"/>
    <p:sldId id="271" r:id="rId22"/>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527"/>
    <p:restoredTop sz="94655"/>
  </p:normalViewPr>
  <p:slideViewPr>
    <p:cSldViewPr snapToGrid="0" snapToObjects="1">
      <p:cViewPr>
        <p:scale>
          <a:sx n="64" d="100"/>
          <a:sy n="64" d="100"/>
        </p:scale>
        <p:origin x="56" y="9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smtClean="0"/>
              <a:t>Clic para editar título</a:t>
            </a:r>
            <a:endParaRPr lang="es-ES_tradnl"/>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smtClean="0"/>
              <a:t>Haga clic para modificar el estilo de subtítulo del patrón</a:t>
            </a:r>
            <a:endParaRPr lang="es-ES_tradnl"/>
          </a:p>
        </p:txBody>
      </p:sp>
      <p:sp>
        <p:nvSpPr>
          <p:cNvPr id="4" name="Marcador de fecha 3"/>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244428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texto vertical 2"/>
          <p:cNvSpPr>
            <a:spLocks noGrp="1"/>
          </p:cNvSpPr>
          <p:nvPr>
            <p:ph type="body" orient="vert" idx="1"/>
          </p:nvPr>
        </p:nvSpPr>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473127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smtClean="0"/>
              <a:t>Clic para editar título</a:t>
            </a:r>
            <a:endParaRPr lang="es-ES_tradnl"/>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867801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contenido 2"/>
          <p:cNvSpPr>
            <a:spLocks noGrp="1"/>
          </p:cNvSpPr>
          <p:nvPr>
            <p:ph idx="1"/>
          </p:nvPr>
        </p:nvSpPr>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575031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smtClean="0"/>
              <a:t>Clic para editar título</a:t>
            </a:r>
            <a:endParaRPr lang="es-ES_tradnl"/>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smtClean="0"/>
              <a:t>Haga clic para modificar el estilo de texto del patrón</a:t>
            </a:r>
          </a:p>
        </p:txBody>
      </p:sp>
      <p:sp>
        <p:nvSpPr>
          <p:cNvPr id="4" name="Marcador de fecha 3"/>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668113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contenido 2"/>
          <p:cNvSpPr>
            <a:spLocks noGrp="1"/>
          </p:cNvSpPr>
          <p:nvPr>
            <p:ph sz="half" idx="1"/>
          </p:nvPr>
        </p:nvSpPr>
        <p:spPr>
          <a:xfrm>
            <a:off x="838200" y="1825625"/>
            <a:ext cx="5181600" cy="4351338"/>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contenido 3"/>
          <p:cNvSpPr>
            <a:spLocks noGrp="1"/>
          </p:cNvSpPr>
          <p:nvPr>
            <p:ph sz="half" idx="2"/>
          </p:nvPr>
        </p:nvSpPr>
        <p:spPr>
          <a:xfrm>
            <a:off x="6172200" y="1825625"/>
            <a:ext cx="5181600" cy="4351338"/>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5" name="Marcador de fecha 4"/>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58594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smtClean="0"/>
              <a:t>Clic para editar título</a:t>
            </a:r>
            <a:endParaRPr lang="es-ES_tradnl"/>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smtClean="0"/>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7" name="Marcador de fecha 6"/>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753026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smtClean="0"/>
              <a:t>Clic para editar título</a:t>
            </a:r>
            <a:endParaRPr lang="es-ES_tradnl"/>
          </a:p>
        </p:txBody>
      </p:sp>
      <p:sp>
        <p:nvSpPr>
          <p:cNvPr id="3" name="Marcador de fecha 2"/>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781156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2123748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smtClean="0"/>
              <a:t>Clic para editar título</a:t>
            </a:r>
            <a:endParaRPr lang="es-ES_tradnl"/>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513443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smtClean="0"/>
              <a:t>Clic para editar título</a:t>
            </a:r>
            <a:endParaRPr lang="es-ES_tradnl"/>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smtClean="0"/>
              <a:t>Haga clic para modificar el estilo de texto del patrón</a:t>
            </a:r>
          </a:p>
        </p:txBody>
      </p:sp>
      <p:sp>
        <p:nvSpPr>
          <p:cNvPr id="5" name="Marcador de fecha 4"/>
          <p:cNvSpPr>
            <a:spLocks noGrp="1"/>
          </p:cNvSpPr>
          <p:nvPr>
            <p:ph type="dt" sz="half" idx="10"/>
          </p:nvPr>
        </p:nvSpPr>
        <p:spPr/>
        <p:txBody>
          <a:bodyPr/>
          <a:lstStyle/>
          <a:p>
            <a:fld id="{509CEE54-EFA7-404A-9090-8A4C1B400251}" type="datetimeFigureOut">
              <a:rPr lang="es-ES_tradnl" smtClean="0"/>
              <a:t>22/6/16</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8559806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_tradnl" smtClean="0"/>
              <a:t>Clic para editar título</a:t>
            </a:r>
            <a:endParaRPr lang="es-ES_tradnl"/>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smtClean="0"/>
              <a:t>Haga clic para modificar el estilo de texto del patrón</a:t>
            </a:r>
          </a:p>
          <a:p>
            <a:pPr lvl="1"/>
            <a:r>
              <a:rPr lang="es-ES_tradnl" smtClean="0"/>
              <a:t>Segundo nivel</a:t>
            </a:r>
          </a:p>
          <a:p>
            <a:pPr lvl="2"/>
            <a:r>
              <a:rPr lang="es-ES_tradnl" smtClean="0"/>
              <a:t>Tercer nivel</a:t>
            </a:r>
          </a:p>
          <a:p>
            <a:pPr lvl="3"/>
            <a:r>
              <a:rPr lang="es-ES_tradnl" smtClean="0"/>
              <a:t>Cuarto nivel</a:t>
            </a:r>
          </a:p>
          <a:p>
            <a:pPr lvl="4"/>
            <a:r>
              <a:rPr lang="es-ES_tradnl" smtClean="0"/>
              <a:t>Quinto nivel</a:t>
            </a:r>
            <a:endParaRPr lang="es-ES_tradnl"/>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9CEE54-EFA7-404A-9090-8A4C1B400251}" type="datetimeFigureOut">
              <a:rPr lang="es-ES_tradnl" smtClean="0"/>
              <a:t>22/6/16</a:t>
            </a:fld>
            <a:endParaRPr lang="es-ES_tradnl"/>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D1E9C1-F181-4546-9C24-F57A763F20E9}" type="slidenum">
              <a:rPr lang="es-ES_tradnl" smtClean="0"/>
              <a:t>‹Nr.›</a:t>
            </a:fld>
            <a:endParaRPr lang="es-ES_tradnl"/>
          </a:p>
        </p:txBody>
      </p:sp>
    </p:spTree>
    <p:extLst>
      <p:ext uri="{BB962C8B-B14F-4D97-AF65-F5344CB8AC3E}">
        <p14:creationId xmlns:p14="http://schemas.microsoft.com/office/powerpoint/2010/main" val="198957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5" Type="http://schemas.openxmlformats.org/officeDocument/2006/relationships/slide" Target="slide12.xml"/><Relationship Id="rId6" Type="http://schemas.openxmlformats.org/officeDocument/2006/relationships/slide" Target="slide4.xml"/><Relationship Id="rId7" Type="http://schemas.openxmlformats.org/officeDocument/2006/relationships/slide" Target="slide8.xml"/><Relationship Id="rId8" Type="http://schemas.openxmlformats.org/officeDocument/2006/relationships/slide" Target="slide2.xml"/><Relationship Id="rId9" Type="http://schemas.openxmlformats.org/officeDocument/2006/relationships/slide" Target="slide9.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5" Type="http://schemas.openxmlformats.org/officeDocument/2006/relationships/slide" Target="slide13.xml"/><Relationship Id="rId6" Type="http://schemas.openxmlformats.org/officeDocument/2006/relationships/slide" Target="slide4.xml"/><Relationship Id="rId7" Type="http://schemas.openxmlformats.org/officeDocument/2006/relationships/slide" Target="slide8.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8.xml"/><Relationship Id="rId5" Type="http://schemas.openxmlformats.org/officeDocument/2006/relationships/image" Target="../media/image4.tiff"/><Relationship Id="rId6" Type="http://schemas.openxmlformats.org/officeDocument/2006/relationships/slide" Target="slide10.xml"/><Relationship Id="rId7" Type="http://schemas.openxmlformats.org/officeDocument/2006/relationships/slide" Target="slide4.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8.xml"/><Relationship Id="rId5" Type="http://schemas.openxmlformats.org/officeDocument/2006/relationships/image" Target="../media/image4.tiff"/><Relationship Id="rId6" Type="http://schemas.openxmlformats.org/officeDocument/2006/relationships/slide" Target="slide10.xml"/><Relationship Id="rId7" Type="http://schemas.openxmlformats.org/officeDocument/2006/relationships/slide" Target="slide4.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5" Type="http://schemas.openxmlformats.org/officeDocument/2006/relationships/slide" Target="slide4.xml"/><Relationship Id="rId6"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tiff"/><Relationship Id="rId5" Type="http://schemas.openxmlformats.org/officeDocument/2006/relationships/slide" Target="slide4.xml"/><Relationship Id="rId6" Type="http://schemas.openxmlformats.org/officeDocument/2006/relationships/slide" Target="slide14.xml"/><Relationship Id="rId7"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18.xml"/><Relationship Id="rId5" Type="http://schemas.openxmlformats.org/officeDocument/2006/relationships/image" Target="../media/image3.png"/><Relationship Id="rId6" Type="http://schemas.openxmlformats.org/officeDocument/2006/relationships/slide" Target="slide4.xml"/><Relationship Id="rId7"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18.xml.rels><?xml version="1.0" encoding="UTF-8" standalone="yes"?>
<Relationships xmlns="http://schemas.openxmlformats.org/package/2006/relationships"><Relationship Id="rId3" Type="http://schemas.openxmlformats.org/officeDocument/2006/relationships/slide" Target="slide3.xml"/><Relationship Id="rId4" Type="http://schemas.openxmlformats.org/officeDocument/2006/relationships/image" Target="../media/image2.png"/><Relationship Id="rId5" Type="http://schemas.openxmlformats.org/officeDocument/2006/relationships/slide" Target="slide4.xml"/><Relationship Id="rId6" Type="http://schemas.openxmlformats.org/officeDocument/2006/relationships/slide" Target="slide2.xml"/><Relationship Id="rId7" Type="http://schemas.openxmlformats.org/officeDocument/2006/relationships/slide" Target="slide21.xml"/><Relationship Id="rId8" Type="http://schemas.openxmlformats.org/officeDocument/2006/relationships/slide" Target="slide19.xml"/><Relationship Id="rId9" Type="http://schemas.openxmlformats.org/officeDocument/2006/relationships/slide" Target="slide18.xml"/><Relationship Id="rId10"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4.xml"/><Relationship Id="rId5" Type="http://schemas.openxmlformats.org/officeDocument/2006/relationships/slide" Target="slide2.xml"/><Relationship Id="rId6" Type="http://schemas.openxmlformats.org/officeDocument/2006/relationships/slide" Target="slide20.xml"/><Relationship Id="rId7" Type="http://schemas.openxmlformats.org/officeDocument/2006/relationships/slide" Target="slide15.xml"/><Relationship Id="rId8" Type="http://schemas.openxmlformats.org/officeDocument/2006/relationships/slide" Target="slide18.xml"/><Relationship Id="rId9"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4" Type="http://schemas.openxmlformats.org/officeDocument/2006/relationships/slide" Target="slide4.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4.xml"/><Relationship Id="rId5" Type="http://schemas.openxmlformats.org/officeDocument/2006/relationships/slide" Target="slide2.xml"/><Relationship Id="rId6" Type="http://schemas.openxmlformats.org/officeDocument/2006/relationships/slide" Target="slide18.xml"/><Relationship Id="rId7"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4.xml"/><Relationship Id="rId5" Type="http://schemas.openxmlformats.org/officeDocument/2006/relationships/slide" Target="slide2.xml"/><Relationship Id="rId6" Type="http://schemas.openxmlformats.org/officeDocument/2006/relationships/slide" Target="slide18.xml"/><Relationship Id="rId7"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image" Target="../media/image5.tif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4.xml"/><Relationship Id="rId5" Type="http://schemas.openxmlformats.org/officeDocument/2006/relationships/image" Target="../media/image3.png"/><Relationship Id="rId6"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3" Type="http://schemas.openxmlformats.org/officeDocument/2006/relationships/slide" Target="slide17.xml"/><Relationship Id="rId4" Type="http://schemas.openxmlformats.org/officeDocument/2006/relationships/image" Target="../media/image2.png"/><Relationship Id="rId5" Type="http://schemas.openxmlformats.org/officeDocument/2006/relationships/slide" Target="slide14.xml"/><Relationship Id="rId6" Type="http://schemas.openxmlformats.org/officeDocument/2006/relationships/slide" Target="slide5.xml"/><Relationship Id="rId7" Type="http://schemas.openxmlformats.org/officeDocument/2006/relationships/slide" Target="slide15.xml"/><Relationship Id="rId8" Type="http://schemas.openxmlformats.org/officeDocument/2006/relationships/image" Target="../media/image4.tiff"/><Relationship Id="rId9" Type="http://schemas.openxmlformats.org/officeDocument/2006/relationships/slide" Target="slide4.xml"/><Relationship Id="rId10"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6.xml"/><Relationship Id="rId5" Type="http://schemas.openxmlformats.org/officeDocument/2006/relationships/image" Target="../media/image4.tiff"/><Relationship Id="rId6" Type="http://schemas.openxmlformats.org/officeDocument/2006/relationships/slide" Target="slide4.xml"/><Relationship Id="rId7" Type="http://schemas.openxmlformats.org/officeDocument/2006/relationships/slide" Target="slide2.xml"/><Relationship Id="rId8" Type="http://schemas.openxmlformats.org/officeDocument/2006/relationships/slide" Target="slide7.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10.xml"/><Relationship Id="rId5" Type="http://schemas.openxmlformats.org/officeDocument/2006/relationships/image" Target="../media/image4.tiff"/><Relationship Id="rId6" Type="http://schemas.openxmlformats.org/officeDocument/2006/relationships/slide" Target="slide4.xml"/><Relationship Id="rId7" Type="http://schemas.openxmlformats.org/officeDocument/2006/relationships/slide" Target="slide5.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11.xml"/><Relationship Id="rId5" Type="http://schemas.openxmlformats.org/officeDocument/2006/relationships/image" Target="../media/image4.tiff"/><Relationship Id="rId6" Type="http://schemas.openxmlformats.org/officeDocument/2006/relationships/slide" Target="slide4.xml"/><Relationship Id="rId7" Type="http://schemas.openxmlformats.org/officeDocument/2006/relationships/slide" Target="slide5.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6.xml"/><Relationship Id="rId5" Type="http://schemas.openxmlformats.org/officeDocument/2006/relationships/slide" Target="slide11.xml"/><Relationship Id="rId6" Type="http://schemas.openxmlformats.org/officeDocument/2006/relationships/image" Target="../media/image4.tiff"/><Relationship Id="rId7" Type="http://schemas.openxmlformats.org/officeDocument/2006/relationships/slide" Target="slide4.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slide" Target="slide6.xml"/><Relationship Id="rId5" Type="http://schemas.openxmlformats.org/officeDocument/2006/relationships/slide" Target="slide10.xml"/><Relationship Id="rId6" Type="http://schemas.openxmlformats.org/officeDocument/2006/relationships/image" Target="../media/image4.tiff"/><Relationship Id="rId7" Type="http://schemas.openxmlformats.org/officeDocument/2006/relationships/slide" Target="slide4.xml"/><Relationship Id="rId8" Type="http://schemas.openxmlformats.org/officeDocument/2006/relationships/slide" Target="slide2.xml"/><Relationship Id="rId1" Type="http://schemas.openxmlformats.org/officeDocument/2006/relationships/slideLayout" Target="../slideLayouts/slideLayout1.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_tradnl" dirty="0" smtClean="0"/>
              <a:t>APP REGISTRO</a:t>
            </a:r>
            <a:endParaRPr lang="es-ES_tradnl" dirty="0"/>
          </a:p>
        </p:txBody>
      </p:sp>
      <p:sp>
        <p:nvSpPr>
          <p:cNvPr id="3" name="Subtítulo 2"/>
          <p:cNvSpPr>
            <a:spLocks noGrp="1"/>
          </p:cNvSpPr>
          <p:nvPr>
            <p:ph type="subTitle" idx="1"/>
          </p:nvPr>
        </p:nvSpPr>
        <p:spPr/>
        <p:txBody>
          <a:bodyPr/>
          <a:lstStyle/>
          <a:p>
            <a:r>
              <a:rPr lang="es-ES_tradnl" dirty="0" smtClean="0"/>
              <a:t>ANDROID</a:t>
            </a:r>
            <a:endParaRPr lang="es-ES_tradnl" dirty="0"/>
          </a:p>
        </p:txBody>
      </p:sp>
    </p:spTree>
    <p:extLst>
      <p:ext uri="{BB962C8B-B14F-4D97-AF65-F5344CB8AC3E}">
        <p14:creationId xmlns:p14="http://schemas.microsoft.com/office/powerpoint/2010/main" val="1657311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46803"/>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Expoempleo 16</a:t>
            </a:r>
            <a:endParaRPr lang="es-ES_tradnl" sz="2800" b="1" dirty="0">
              <a:solidFill>
                <a:schemeClr val="tx1">
                  <a:lumMod val="50000"/>
                  <a:lumOff val="50000"/>
                </a:schemeClr>
              </a:solidFill>
            </a:endParaRPr>
          </a:p>
        </p:txBody>
      </p:sp>
      <p:pic>
        <p:nvPicPr>
          <p:cNvPr id="9" name="Imagen 8"/>
          <p:cNvPicPr>
            <a:picLocks noChangeAspect="1"/>
          </p:cNvPicPr>
          <p:nvPr/>
        </p:nvPicPr>
        <p:blipFill rotWithShape="1">
          <a:blip r:embed="rId4"/>
          <a:srcRect l="50719" t="18600" r="42980" b="68939"/>
          <a:stretch/>
        </p:blipFill>
        <p:spPr>
          <a:xfrm>
            <a:off x="10303781" y="724219"/>
            <a:ext cx="436251" cy="414339"/>
          </a:xfrm>
          <a:prstGeom prst="rect">
            <a:avLst/>
          </a:prstGeom>
        </p:spPr>
      </p:pic>
      <p:sp>
        <p:nvSpPr>
          <p:cNvPr id="34" name="CuadroTexto 33"/>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grpSp>
        <p:nvGrpSpPr>
          <p:cNvPr id="40" name="Agrupar 39"/>
          <p:cNvGrpSpPr/>
          <p:nvPr/>
        </p:nvGrpSpPr>
        <p:grpSpPr>
          <a:xfrm>
            <a:off x="3433432" y="2226536"/>
            <a:ext cx="5761237" cy="2735418"/>
            <a:chOff x="1713289" y="2126359"/>
            <a:chExt cx="5761237" cy="2735418"/>
          </a:xfrm>
        </p:grpSpPr>
        <p:sp>
          <p:nvSpPr>
            <p:cNvPr id="17" name="Rectángulo redondeado 16">
              <a:hlinkClick r:id="rId5" action="ppaction://hlinksldjump"/>
            </p:cNvPr>
            <p:cNvSpPr/>
            <p:nvPr/>
          </p:nvSpPr>
          <p:spPr>
            <a:xfrm>
              <a:off x="3396146" y="4432287"/>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Guardar</a:t>
              </a:r>
              <a:endParaRPr lang="es-ES_tradnl" b="1" dirty="0">
                <a:solidFill>
                  <a:schemeClr val="bg1"/>
                </a:solidFill>
              </a:endParaRPr>
            </a:p>
          </p:txBody>
        </p:sp>
        <p:grpSp>
          <p:nvGrpSpPr>
            <p:cNvPr id="6" name="Agrupar 5"/>
            <p:cNvGrpSpPr/>
            <p:nvPr/>
          </p:nvGrpSpPr>
          <p:grpSpPr>
            <a:xfrm>
              <a:off x="1713289" y="2126359"/>
              <a:ext cx="5761237" cy="2088615"/>
              <a:chOff x="1823965" y="2087655"/>
              <a:chExt cx="5761237" cy="2088615"/>
            </a:xfrm>
          </p:grpSpPr>
          <p:sp>
            <p:nvSpPr>
              <p:cNvPr id="10" name="Rectángulo redondeado 9"/>
              <p:cNvSpPr/>
              <p:nvPr/>
            </p:nvSpPr>
            <p:spPr>
              <a:xfrm>
                <a:off x="1823966" y="2087655"/>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Nombre completo</a:t>
                </a:r>
                <a:endParaRPr lang="es-ES_tradnl" dirty="0"/>
              </a:p>
            </p:txBody>
          </p:sp>
          <p:sp>
            <p:nvSpPr>
              <p:cNvPr id="11" name="Rectángulo redondeado 10"/>
              <p:cNvSpPr/>
              <p:nvPr/>
            </p:nvSpPr>
            <p:spPr>
              <a:xfrm>
                <a:off x="1823965" y="2637858"/>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Email</a:t>
                </a:r>
                <a:endParaRPr lang="es-ES_tradnl" dirty="0"/>
              </a:p>
            </p:txBody>
          </p:sp>
          <p:sp>
            <p:nvSpPr>
              <p:cNvPr id="15" name="Rectángulo redondeado 14"/>
              <p:cNvSpPr/>
              <p:nvPr/>
            </p:nvSpPr>
            <p:spPr>
              <a:xfrm>
                <a:off x="1823965" y="3192319"/>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Teléfono</a:t>
                </a:r>
                <a:endParaRPr lang="es-ES_tradnl" dirty="0"/>
              </a:p>
            </p:txBody>
          </p:sp>
          <p:sp>
            <p:nvSpPr>
              <p:cNvPr id="12" name="Rectángulo redondeado 11"/>
              <p:cNvSpPr/>
              <p:nvPr/>
            </p:nvSpPr>
            <p:spPr>
              <a:xfrm>
                <a:off x="1823965" y="374678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Celular</a:t>
                </a:r>
                <a:endParaRPr lang="es-ES_tradnl" dirty="0"/>
              </a:p>
            </p:txBody>
          </p:sp>
          <p:sp>
            <p:nvSpPr>
              <p:cNvPr id="13" name="Rectángulo redondeado 12"/>
              <p:cNvSpPr/>
              <p:nvPr/>
            </p:nvSpPr>
            <p:spPr>
              <a:xfrm>
                <a:off x="4828147" y="2099889"/>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Nombre de la empresa</a:t>
                </a:r>
                <a:endParaRPr lang="es-ES_tradnl" dirty="0"/>
              </a:p>
            </p:txBody>
          </p:sp>
        </p:grpSp>
        <p:sp>
          <p:nvSpPr>
            <p:cNvPr id="35" name="Rectángulo redondeado 34"/>
            <p:cNvSpPr/>
            <p:nvPr/>
          </p:nvSpPr>
          <p:spPr>
            <a:xfrm>
              <a:off x="4717471" y="2686415"/>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Agregar comentario</a:t>
              </a:r>
              <a:endParaRPr lang="es-ES_tradnl" dirty="0"/>
            </a:p>
          </p:txBody>
        </p:sp>
        <p:sp>
          <p:nvSpPr>
            <p:cNvPr id="36" name="Rectángulo redondeado 35"/>
            <p:cNvSpPr/>
            <p:nvPr/>
          </p:nvSpPr>
          <p:spPr>
            <a:xfrm>
              <a:off x="4696825" y="3214255"/>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Agregar a favorito</a:t>
              </a:r>
              <a:endParaRPr lang="es-ES_tradnl" dirty="0"/>
            </a:p>
          </p:txBody>
        </p:sp>
      </p:grpSp>
      <p:sp>
        <p:nvSpPr>
          <p:cNvPr id="37" name="Rectángulo 36">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8" name="Rectángulo 37">
            <a:hlinkClick r:id="rId7"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Rectángulo 38">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2" name="Rectángulo 41"/>
          <p:cNvSpPr/>
          <p:nvPr/>
        </p:nvSpPr>
        <p:spPr>
          <a:xfrm>
            <a:off x="6494816" y="4007101"/>
            <a:ext cx="241886" cy="21474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4" name="CuadroTexto 43">
            <a:hlinkClick r:id="rId9" action="ppaction://hlinksldjump"/>
          </p:cNvPr>
          <p:cNvSpPr txBox="1"/>
          <p:nvPr/>
        </p:nvSpPr>
        <p:spPr>
          <a:xfrm>
            <a:off x="6806873" y="3942573"/>
            <a:ext cx="2350474" cy="469359"/>
          </a:xfrm>
          <a:prstGeom prst="rect">
            <a:avLst/>
          </a:prstGeom>
          <a:noFill/>
        </p:spPr>
        <p:txBody>
          <a:bodyPr wrap="square" rtlCol="0">
            <a:spAutoFit/>
          </a:bodyPr>
          <a:lstStyle/>
          <a:p>
            <a:r>
              <a:rPr lang="es-ES_tradnl" sz="1050" dirty="0" smtClean="0">
                <a:solidFill>
                  <a:schemeClr val="tx1">
                    <a:lumMod val="50000"/>
                    <a:lumOff val="50000"/>
                  </a:schemeClr>
                </a:solidFill>
              </a:rPr>
              <a:t>Acepto términos y condiciones y aviso de privacidad </a:t>
            </a:r>
            <a:r>
              <a:rPr lang="es-ES_tradnl" sz="1400" b="1" u="sng" dirty="0" smtClean="0">
                <a:solidFill>
                  <a:srgbClr val="0070C0"/>
                </a:solidFill>
              </a:rPr>
              <a:t>leer</a:t>
            </a:r>
            <a:endParaRPr lang="es-ES_tradnl" sz="1050" b="1" u="sng" dirty="0">
              <a:solidFill>
                <a:srgbClr val="0070C0"/>
              </a:solidFill>
            </a:endParaRPr>
          </a:p>
        </p:txBody>
      </p:sp>
    </p:spTree>
    <p:extLst>
      <p:ext uri="{BB962C8B-B14F-4D97-AF65-F5344CB8AC3E}">
        <p14:creationId xmlns:p14="http://schemas.microsoft.com/office/powerpoint/2010/main" val="10384410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46803"/>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Universidad</a:t>
            </a:r>
            <a:endParaRPr lang="es-ES_tradnl" sz="2800" b="1" dirty="0">
              <a:solidFill>
                <a:schemeClr val="tx1">
                  <a:lumMod val="50000"/>
                  <a:lumOff val="50000"/>
                </a:schemeClr>
              </a:solidFill>
            </a:endParaRPr>
          </a:p>
        </p:txBody>
      </p:sp>
      <p:pic>
        <p:nvPicPr>
          <p:cNvPr id="9" name="Imagen 8"/>
          <p:cNvPicPr>
            <a:picLocks noChangeAspect="1"/>
          </p:cNvPicPr>
          <p:nvPr/>
        </p:nvPicPr>
        <p:blipFill rotWithShape="1">
          <a:blip r:embed="rId4"/>
          <a:srcRect l="50719" t="18600" r="42980" b="68939"/>
          <a:stretch/>
        </p:blipFill>
        <p:spPr>
          <a:xfrm>
            <a:off x="10303781" y="724219"/>
            <a:ext cx="436251" cy="414339"/>
          </a:xfrm>
          <a:prstGeom prst="rect">
            <a:avLst/>
          </a:prstGeom>
        </p:spPr>
      </p:pic>
      <p:sp>
        <p:nvSpPr>
          <p:cNvPr id="34" name="CuadroTexto 33"/>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grpSp>
        <p:nvGrpSpPr>
          <p:cNvPr id="40" name="Agrupar 39"/>
          <p:cNvGrpSpPr/>
          <p:nvPr/>
        </p:nvGrpSpPr>
        <p:grpSpPr>
          <a:xfrm>
            <a:off x="3433432" y="2147024"/>
            <a:ext cx="5761237" cy="2735418"/>
            <a:chOff x="1713289" y="2126359"/>
            <a:chExt cx="5761237" cy="2735418"/>
          </a:xfrm>
        </p:grpSpPr>
        <p:sp>
          <p:nvSpPr>
            <p:cNvPr id="17" name="Rectángulo redondeado 16">
              <a:hlinkClick r:id="rId5" action="ppaction://hlinksldjump"/>
            </p:cNvPr>
            <p:cNvSpPr/>
            <p:nvPr/>
          </p:nvSpPr>
          <p:spPr>
            <a:xfrm>
              <a:off x="3396146" y="4432287"/>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Guardar</a:t>
              </a:r>
              <a:endParaRPr lang="es-ES_tradnl" b="1" dirty="0">
                <a:solidFill>
                  <a:schemeClr val="bg1"/>
                </a:solidFill>
              </a:endParaRPr>
            </a:p>
          </p:txBody>
        </p:sp>
        <p:grpSp>
          <p:nvGrpSpPr>
            <p:cNvPr id="6" name="Agrupar 5"/>
            <p:cNvGrpSpPr/>
            <p:nvPr/>
          </p:nvGrpSpPr>
          <p:grpSpPr>
            <a:xfrm>
              <a:off x="1713289" y="2126359"/>
              <a:ext cx="5761237" cy="2088615"/>
              <a:chOff x="1823965" y="2087655"/>
              <a:chExt cx="5761237" cy="2088615"/>
            </a:xfrm>
          </p:grpSpPr>
          <p:sp>
            <p:nvSpPr>
              <p:cNvPr id="10" name="Rectángulo redondeado 9"/>
              <p:cNvSpPr/>
              <p:nvPr/>
            </p:nvSpPr>
            <p:spPr>
              <a:xfrm>
                <a:off x="1823966" y="2087655"/>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Nombre completo</a:t>
                </a:r>
                <a:endParaRPr lang="es-ES_tradnl" dirty="0"/>
              </a:p>
            </p:txBody>
          </p:sp>
          <p:sp>
            <p:nvSpPr>
              <p:cNvPr id="11" name="Rectángulo redondeado 10"/>
              <p:cNvSpPr/>
              <p:nvPr/>
            </p:nvSpPr>
            <p:spPr>
              <a:xfrm>
                <a:off x="1823965" y="2637858"/>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Email</a:t>
                </a:r>
                <a:endParaRPr lang="es-ES_tradnl" dirty="0"/>
              </a:p>
            </p:txBody>
          </p:sp>
          <p:sp>
            <p:nvSpPr>
              <p:cNvPr id="15" name="Rectángulo redondeado 14"/>
              <p:cNvSpPr/>
              <p:nvPr/>
            </p:nvSpPr>
            <p:spPr>
              <a:xfrm>
                <a:off x="1823965" y="3192319"/>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Teléfono</a:t>
                </a:r>
                <a:endParaRPr lang="es-ES_tradnl" dirty="0"/>
              </a:p>
            </p:txBody>
          </p:sp>
          <p:sp>
            <p:nvSpPr>
              <p:cNvPr id="12" name="Rectángulo redondeado 11"/>
              <p:cNvSpPr/>
              <p:nvPr/>
            </p:nvSpPr>
            <p:spPr>
              <a:xfrm>
                <a:off x="1823965" y="374678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Celular</a:t>
                </a:r>
                <a:endParaRPr lang="es-ES_tradnl" dirty="0"/>
              </a:p>
            </p:txBody>
          </p:sp>
          <p:sp>
            <p:nvSpPr>
              <p:cNvPr id="13" name="Rectángulo redondeado 12"/>
              <p:cNvSpPr/>
              <p:nvPr/>
            </p:nvSpPr>
            <p:spPr>
              <a:xfrm>
                <a:off x="4828147" y="2099889"/>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Contraseña</a:t>
                </a:r>
                <a:endParaRPr lang="es-ES_tradnl" dirty="0"/>
              </a:p>
            </p:txBody>
          </p:sp>
        </p:grpSp>
        <p:sp>
          <p:nvSpPr>
            <p:cNvPr id="35" name="Rectángulo redondeado 34"/>
            <p:cNvSpPr/>
            <p:nvPr/>
          </p:nvSpPr>
          <p:spPr>
            <a:xfrm>
              <a:off x="4717471" y="2686415"/>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Agregar comentario</a:t>
              </a:r>
              <a:endParaRPr lang="es-ES_tradnl" dirty="0"/>
            </a:p>
          </p:txBody>
        </p:sp>
        <p:sp>
          <p:nvSpPr>
            <p:cNvPr id="36" name="Rectángulo redondeado 35"/>
            <p:cNvSpPr/>
            <p:nvPr/>
          </p:nvSpPr>
          <p:spPr>
            <a:xfrm>
              <a:off x="4696825" y="3214255"/>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Agregar a favorito</a:t>
              </a:r>
              <a:endParaRPr lang="es-ES_tradnl" dirty="0"/>
            </a:p>
          </p:txBody>
        </p:sp>
      </p:grpSp>
      <p:sp>
        <p:nvSpPr>
          <p:cNvPr id="37" name="Rectángulo 36">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8" name="Rectángulo 37">
            <a:hlinkClick r:id="rId7"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Rectángulo 38">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2" name="Rectángulo 41"/>
          <p:cNvSpPr/>
          <p:nvPr/>
        </p:nvSpPr>
        <p:spPr>
          <a:xfrm>
            <a:off x="6494816" y="3907711"/>
            <a:ext cx="241886" cy="21474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4" name="CuadroTexto 43">
            <a:hlinkClick r:id="rId7" action="ppaction://hlinksldjump"/>
          </p:cNvPr>
          <p:cNvSpPr txBox="1"/>
          <p:nvPr/>
        </p:nvSpPr>
        <p:spPr>
          <a:xfrm>
            <a:off x="6806873" y="3803424"/>
            <a:ext cx="2350474" cy="469359"/>
          </a:xfrm>
          <a:prstGeom prst="rect">
            <a:avLst/>
          </a:prstGeom>
          <a:noFill/>
        </p:spPr>
        <p:txBody>
          <a:bodyPr wrap="square" rtlCol="0">
            <a:spAutoFit/>
          </a:bodyPr>
          <a:lstStyle/>
          <a:p>
            <a:r>
              <a:rPr lang="es-ES_tradnl" sz="1050" dirty="0" smtClean="0">
                <a:solidFill>
                  <a:schemeClr val="tx1">
                    <a:lumMod val="50000"/>
                    <a:lumOff val="50000"/>
                  </a:schemeClr>
                </a:solidFill>
              </a:rPr>
              <a:t>Acepto términos y condiciones y aviso de privacidad </a:t>
            </a:r>
            <a:r>
              <a:rPr lang="es-ES_tradnl" sz="1400" b="1" u="sng" dirty="0" smtClean="0">
                <a:solidFill>
                  <a:srgbClr val="0070C0"/>
                </a:solidFill>
              </a:rPr>
              <a:t>leer</a:t>
            </a:r>
            <a:endParaRPr lang="es-ES_tradnl" sz="1050" b="1" u="sng" dirty="0">
              <a:solidFill>
                <a:srgbClr val="0070C0"/>
              </a:solidFill>
            </a:endParaRPr>
          </a:p>
        </p:txBody>
      </p:sp>
    </p:spTree>
    <p:extLst>
      <p:ext uri="{BB962C8B-B14F-4D97-AF65-F5344CB8AC3E}">
        <p14:creationId xmlns:p14="http://schemas.microsoft.com/office/powerpoint/2010/main" val="13712173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completado</a:t>
            </a:r>
            <a:endParaRPr lang="es-ES_tradnl" sz="2800" b="1" dirty="0">
              <a:solidFill>
                <a:schemeClr val="tx1">
                  <a:lumMod val="50000"/>
                  <a:lumOff val="50000"/>
                </a:schemeClr>
              </a:solidFill>
            </a:endParaRPr>
          </a:p>
        </p:txBody>
      </p:sp>
      <p:sp>
        <p:nvSpPr>
          <p:cNvPr id="10" name="Rectángulo redondeado 9"/>
          <p:cNvSpPr/>
          <p:nvPr/>
        </p:nvSpPr>
        <p:spPr>
          <a:xfrm>
            <a:off x="4559754" y="2457773"/>
            <a:ext cx="2757055" cy="42949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Registro completado</a:t>
            </a:r>
            <a:endParaRPr lang="es-ES_tradnl" dirty="0"/>
          </a:p>
        </p:txBody>
      </p:sp>
      <p:sp>
        <p:nvSpPr>
          <p:cNvPr id="17" name="Rectángulo redondeado 16">
            <a:hlinkClick r:id="rId4" action="ppaction://hlinksldjump"/>
          </p:cNvPr>
          <p:cNvSpPr/>
          <p:nvPr/>
        </p:nvSpPr>
        <p:spPr>
          <a:xfrm>
            <a:off x="4559754" y="3613723"/>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Nuevo registro</a:t>
            </a:r>
            <a:endParaRPr lang="es-ES_tradnl" b="1" dirty="0">
              <a:solidFill>
                <a:schemeClr val="bg1"/>
              </a:solidFill>
            </a:endParaRPr>
          </a:p>
        </p:txBody>
      </p:sp>
      <p:pic>
        <p:nvPicPr>
          <p:cNvPr id="18" name="Imagen 17"/>
          <p:cNvPicPr>
            <a:picLocks noChangeAspect="1"/>
          </p:cNvPicPr>
          <p:nvPr/>
        </p:nvPicPr>
        <p:blipFill rotWithShape="1">
          <a:blip r:embed="rId5"/>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13" name="Rectángulo redondeado 12">
            <a:hlinkClick r:id="rId6" action="ppaction://hlinksldjump"/>
          </p:cNvPr>
          <p:cNvSpPr/>
          <p:nvPr/>
        </p:nvSpPr>
        <p:spPr>
          <a:xfrm>
            <a:off x="4559754" y="3028580"/>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Modificar anterior</a:t>
            </a:r>
            <a:endParaRPr lang="es-ES_tradnl" dirty="0">
              <a:ln w="0"/>
              <a:solidFill>
                <a:schemeClr val="accent1"/>
              </a:solidFill>
              <a:effectLst>
                <a:outerShdw blurRad="38100" dist="25400" dir="5400000" algn="ctr" rotWithShape="0">
                  <a:srgbClr val="6E747A">
                    <a:alpha val="43000"/>
                  </a:srgbClr>
                </a:outerShdw>
              </a:effectLst>
            </a:endParaRPr>
          </a:p>
        </p:txBody>
      </p:sp>
      <p:sp>
        <p:nvSpPr>
          <p:cNvPr id="14" name="Rectángulo 13">
            <a:hlinkClick r:id="rId7"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a:hlinkClick r:id="rId6"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Rectángulo 19">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38269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completado</a:t>
            </a:r>
            <a:endParaRPr lang="es-ES_tradnl" sz="2800" b="1" dirty="0">
              <a:solidFill>
                <a:schemeClr val="tx1">
                  <a:lumMod val="50000"/>
                  <a:lumOff val="50000"/>
                </a:schemeClr>
              </a:solidFill>
            </a:endParaRPr>
          </a:p>
        </p:txBody>
      </p:sp>
      <p:sp>
        <p:nvSpPr>
          <p:cNvPr id="10" name="Rectángulo redondeado 9"/>
          <p:cNvSpPr/>
          <p:nvPr/>
        </p:nvSpPr>
        <p:spPr>
          <a:xfrm>
            <a:off x="4559754" y="2457773"/>
            <a:ext cx="2757055" cy="42949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Registro completado</a:t>
            </a:r>
            <a:endParaRPr lang="es-ES_tradnl" dirty="0"/>
          </a:p>
        </p:txBody>
      </p:sp>
      <p:sp>
        <p:nvSpPr>
          <p:cNvPr id="17" name="Rectángulo redondeado 16">
            <a:hlinkClick r:id="rId4" action="ppaction://hlinksldjump"/>
          </p:cNvPr>
          <p:cNvSpPr/>
          <p:nvPr/>
        </p:nvSpPr>
        <p:spPr>
          <a:xfrm>
            <a:off x="4559754" y="3613723"/>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Nuevo registro</a:t>
            </a:r>
            <a:endParaRPr lang="es-ES_tradnl" b="1" dirty="0">
              <a:solidFill>
                <a:schemeClr val="bg1"/>
              </a:solidFill>
            </a:endParaRPr>
          </a:p>
        </p:txBody>
      </p:sp>
      <p:pic>
        <p:nvPicPr>
          <p:cNvPr id="18" name="Imagen 17"/>
          <p:cNvPicPr>
            <a:picLocks noChangeAspect="1"/>
          </p:cNvPicPr>
          <p:nvPr/>
        </p:nvPicPr>
        <p:blipFill rotWithShape="1">
          <a:blip r:embed="rId5"/>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13" name="Rectángulo redondeado 12">
            <a:hlinkClick r:id="rId6" action="ppaction://hlinksldjump"/>
          </p:cNvPr>
          <p:cNvSpPr/>
          <p:nvPr/>
        </p:nvSpPr>
        <p:spPr>
          <a:xfrm>
            <a:off x="4559754" y="3028580"/>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Modificar anterior</a:t>
            </a:r>
            <a:endParaRPr lang="es-ES_tradnl" dirty="0">
              <a:ln w="0"/>
              <a:solidFill>
                <a:schemeClr val="accent1"/>
              </a:solidFill>
              <a:effectLst>
                <a:outerShdw blurRad="38100" dist="25400" dir="5400000" algn="ctr" rotWithShape="0">
                  <a:srgbClr val="6E747A">
                    <a:alpha val="43000"/>
                  </a:srgbClr>
                </a:outerShdw>
              </a:effectLst>
            </a:endParaRPr>
          </a:p>
        </p:txBody>
      </p:sp>
      <p:sp>
        <p:nvSpPr>
          <p:cNvPr id="14" name="Rectángulo 13">
            <a:hlinkClick r:id="rId7"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Rectángulo 15">
            <a:hlinkClick r:id="rId6"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Rectángulo 19">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477843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46803"/>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Eventos anteriores</a:t>
            </a:r>
            <a:endParaRPr lang="es-ES_tradnl" sz="2800" b="1" dirty="0">
              <a:solidFill>
                <a:schemeClr val="tx1">
                  <a:lumMod val="50000"/>
                  <a:lumOff val="50000"/>
                </a:schemeClr>
              </a:solidFill>
            </a:endParaRPr>
          </a:p>
        </p:txBody>
      </p:sp>
      <p:grpSp>
        <p:nvGrpSpPr>
          <p:cNvPr id="24" name="Agrupar 23"/>
          <p:cNvGrpSpPr/>
          <p:nvPr/>
        </p:nvGrpSpPr>
        <p:grpSpPr>
          <a:xfrm>
            <a:off x="4662485" y="2156163"/>
            <a:ext cx="2757055" cy="2051994"/>
            <a:chOff x="1713289" y="2162980"/>
            <a:chExt cx="2757055" cy="2051994"/>
          </a:xfrm>
        </p:grpSpPr>
        <p:sp>
          <p:nvSpPr>
            <p:cNvPr id="10" name="Rectángulo redondeado 9"/>
            <p:cNvSpPr/>
            <p:nvPr/>
          </p:nvSpPr>
          <p:spPr>
            <a:xfrm>
              <a:off x="1713289" y="2162980"/>
              <a:ext cx="2757055" cy="42949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Expoempleo 2016 - México – Abril 2016</a:t>
              </a:r>
              <a:endParaRPr lang="es-ES_tradnl" sz="1200" dirty="0"/>
            </a:p>
          </p:txBody>
        </p:sp>
        <p:sp>
          <p:nvSpPr>
            <p:cNvPr id="11" name="Rectángulo redondeado 10"/>
            <p:cNvSpPr/>
            <p:nvPr/>
          </p:nvSpPr>
          <p:spPr>
            <a:xfrm>
              <a:off x="1713289" y="2676562"/>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RH – Guadalajara -  Marzo 2016</a:t>
              </a:r>
              <a:endParaRPr lang="es-ES_tradnl" sz="1200" dirty="0"/>
            </a:p>
          </p:txBody>
        </p:sp>
        <p:sp>
          <p:nvSpPr>
            <p:cNvPr id="15" name="Rectángulo redondeado 14"/>
            <p:cNvSpPr/>
            <p:nvPr/>
          </p:nvSpPr>
          <p:spPr>
            <a:xfrm>
              <a:off x="1713289" y="3231023"/>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 Puebla – Puebla – Mayo 2016</a:t>
              </a:r>
              <a:endParaRPr lang="es-ES_tradnl" sz="1200" dirty="0"/>
            </a:p>
          </p:txBody>
        </p:sp>
        <p:sp>
          <p:nvSpPr>
            <p:cNvPr id="12" name="Rectángulo redondeado 11"/>
            <p:cNvSpPr/>
            <p:nvPr/>
          </p:nvSpPr>
          <p:spPr>
            <a:xfrm>
              <a:off x="1713289" y="3785484"/>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Expocity- México – Julio 2016</a:t>
              </a:r>
              <a:endParaRPr lang="es-ES_tradnl" dirty="0"/>
            </a:p>
          </p:txBody>
        </p:sp>
      </p:grpSp>
      <p:grpSp>
        <p:nvGrpSpPr>
          <p:cNvPr id="2" name="Agrupar 1"/>
          <p:cNvGrpSpPr/>
          <p:nvPr/>
        </p:nvGrpSpPr>
        <p:grpSpPr>
          <a:xfrm>
            <a:off x="1610805" y="2135547"/>
            <a:ext cx="2757055" cy="2090996"/>
            <a:chOff x="2133317" y="2237674"/>
            <a:chExt cx="2757055" cy="2090996"/>
          </a:xfrm>
        </p:grpSpPr>
        <p:sp>
          <p:nvSpPr>
            <p:cNvPr id="13" name="Rectángulo redondeado 12"/>
            <p:cNvSpPr/>
            <p:nvPr/>
          </p:nvSpPr>
          <p:spPr>
            <a:xfrm>
              <a:off x="2133317" y="2237674"/>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A-Z</a:t>
              </a:r>
              <a:endParaRPr lang="es-ES_tradnl" dirty="0"/>
            </a:p>
          </p:txBody>
        </p:sp>
        <p:sp>
          <p:nvSpPr>
            <p:cNvPr id="14" name="Rectángulo redondeado 13"/>
            <p:cNvSpPr/>
            <p:nvPr/>
          </p:nvSpPr>
          <p:spPr>
            <a:xfrm>
              <a:off x="2133317" y="2790258"/>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Seleccionar Fecha</a:t>
              </a:r>
              <a:endParaRPr lang="es-ES_tradnl" dirty="0"/>
            </a:p>
          </p:txBody>
        </p:sp>
        <p:sp>
          <p:nvSpPr>
            <p:cNvPr id="16" name="Rectángulo redondeado 15"/>
            <p:cNvSpPr/>
            <p:nvPr/>
          </p:nvSpPr>
          <p:spPr>
            <a:xfrm>
              <a:off x="2133317" y="3344719"/>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Mas reciente</a:t>
              </a:r>
              <a:endParaRPr lang="es-ES_tradnl" dirty="0"/>
            </a:p>
          </p:txBody>
        </p:sp>
        <p:sp>
          <p:nvSpPr>
            <p:cNvPr id="18" name="Rectángulo redondeado 17"/>
            <p:cNvSpPr/>
            <p:nvPr/>
          </p:nvSpPr>
          <p:spPr>
            <a:xfrm>
              <a:off x="2133317" y="3899180"/>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Buscar por nombre</a:t>
              </a:r>
              <a:endParaRPr lang="es-ES_tradnl" dirty="0"/>
            </a:p>
          </p:txBody>
        </p:sp>
      </p:grpSp>
      <p:pic>
        <p:nvPicPr>
          <p:cNvPr id="9" name="Imagen 8"/>
          <p:cNvPicPr>
            <a:picLocks noChangeAspect="1"/>
          </p:cNvPicPr>
          <p:nvPr/>
        </p:nvPicPr>
        <p:blipFill rotWithShape="1">
          <a:blip r:embed="rId4"/>
          <a:srcRect l="50719" t="18600" r="42980" b="68939"/>
          <a:stretch/>
        </p:blipFill>
        <p:spPr>
          <a:xfrm>
            <a:off x="10303781" y="724219"/>
            <a:ext cx="436251" cy="414339"/>
          </a:xfrm>
          <a:prstGeom prst="rect">
            <a:avLst/>
          </a:prstGeom>
        </p:spPr>
      </p:pic>
      <p:sp>
        <p:nvSpPr>
          <p:cNvPr id="34" name="CuadroTexto 33"/>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29" name="Rectángulo redondeado 28"/>
          <p:cNvSpPr/>
          <p:nvPr/>
        </p:nvSpPr>
        <p:spPr>
          <a:xfrm>
            <a:off x="7715954" y="2156163"/>
            <a:ext cx="2757055" cy="42949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Agregar nuevo registro</a:t>
            </a:r>
            <a:endParaRPr lang="es-ES_tradnl" sz="1200" dirty="0"/>
          </a:p>
        </p:txBody>
      </p:sp>
      <p:sp>
        <p:nvSpPr>
          <p:cNvPr id="33" name="Rectángulo redondeado 32"/>
          <p:cNvSpPr/>
          <p:nvPr/>
        </p:nvSpPr>
        <p:spPr>
          <a:xfrm>
            <a:off x="4662484" y="433272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Premios HR- México – Enero 2016</a:t>
            </a:r>
            <a:endParaRPr lang="es-ES_tradnl" dirty="0"/>
          </a:p>
        </p:txBody>
      </p:sp>
      <p:sp>
        <p:nvSpPr>
          <p:cNvPr id="25" name="Triángulo 24"/>
          <p:cNvSpPr/>
          <p:nvPr/>
        </p:nvSpPr>
        <p:spPr>
          <a:xfrm rot="10800000">
            <a:off x="5844073" y="4949813"/>
            <a:ext cx="503851" cy="187761"/>
          </a:xfrm>
          <a:prstGeom prst="triangl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7" name="Rectángulo 36">
            <a:hlinkClick r:id="rId5"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8" name="Rectángulo 37">
            <a:hlinkClick r:id="rId5"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9" name="Rectángulo 38">
            <a:hlinkClick r:id="rId6"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0815903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46803"/>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Configuración</a:t>
            </a:r>
            <a:endParaRPr lang="es-ES_tradnl" sz="2800" b="1" dirty="0">
              <a:solidFill>
                <a:schemeClr val="tx1">
                  <a:lumMod val="50000"/>
                  <a:lumOff val="50000"/>
                </a:schemeClr>
              </a:solidFill>
            </a:endParaRPr>
          </a:p>
        </p:txBody>
      </p:sp>
      <p:pic>
        <p:nvPicPr>
          <p:cNvPr id="9" name="Imagen 8"/>
          <p:cNvPicPr>
            <a:picLocks noChangeAspect="1"/>
          </p:cNvPicPr>
          <p:nvPr/>
        </p:nvPicPr>
        <p:blipFill rotWithShape="1">
          <a:blip r:embed="rId4"/>
          <a:srcRect l="50719" t="18600" r="42980" b="68939"/>
          <a:stretch/>
        </p:blipFill>
        <p:spPr>
          <a:xfrm>
            <a:off x="10303781" y="724219"/>
            <a:ext cx="436251" cy="414339"/>
          </a:xfrm>
          <a:prstGeom prst="rect">
            <a:avLst/>
          </a:prstGeom>
        </p:spPr>
      </p:pic>
      <p:sp>
        <p:nvSpPr>
          <p:cNvPr id="34" name="CuadroTexto 33"/>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26" name="Rectángulo redondeado 25"/>
          <p:cNvSpPr/>
          <p:nvPr/>
        </p:nvSpPr>
        <p:spPr>
          <a:xfrm>
            <a:off x="5063611" y="2140020"/>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Subir base de datos</a:t>
            </a:r>
            <a:endParaRPr lang="es-ES_tradnl" dirty="0"/>
          </a:p>
        </p:txBody>
      </p:sp>
      <p:sp>
        <p:nvSpPr>
          <p:cNvPr id="6" name="Rectángulo 5">
            <a:hlinkClick r:id="rId5"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5" name="Rectángulo 34">
            <a:hlinkClick r:id="rId6"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6" name="Rectángulo 35">
            <a:hlinkClick r:id="rId7"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7086536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_tradnl" dirty="0" smtClean="0"/>
              <a:t>Súper Admin</a:t>
            </a:r>
            <a:endParaRPr lang="es-ES_tradnl" dirty="0"/>
          </a:p>
        </p:txBody>
      </p:sp>
      <p:sp>
        <p:nvSpPr>
          <p:cNvPr id="3" name="Subtítulo 2"/>
          <p:cNvSpPr>
            <a:spLocks noGrp="1"/>
          </p:cNvSpPr>
          <p:nvPr>
            <p:ph type="subTitle" idx="1"/>
          </p:nvPr>
        </p:nvSpPr>
        <p:spPr/>
        <p:txBody>
          <a:bodyPr/>
          <a:lstStyle/>
          <a:p>
            <a:r>
              <a:rPr lang="es-ES_tradnl" dirty="0" smtClean="0"/>
              <a:t>Chrome</a:t>
            </a:r>
            <a:endParaRPr lang="es-ES_tradnl" dirty="0"/>
          </a:p>
        </p:txBody>
      </p:sp>
    </p:spTree>
    <p:extLst>
      <p:ext uri="{BB962C8B-B14F-4D97-AF65-F5344CB8AC3E}">
        <p14:creationId xmlns:p14="http://schemas.microsoft.com/office/powerpoint/2010/main" val="1830569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6599" y="22072"/>
            <a:ext cx="8572500" cy="6858000"/>
          </a:xfrm>
          <a:prstGeom prst="rect">
            <a:avLst/>
          </a:prstGeom>
        </p:spPr>
      </p:pic>
      <p:sp>
        <p:nvSpPr>
          <p:cNvPr id="5" name="Rectángulo 4"/>
          <p:cNvSpPr/>
          <p:nvPr/>
        </p:nvSpPr>
        <p:spPr>
          <a:xfrm>
            <a:off x="2407298" y="485192"/>
            <a:ext cx="7651102" cy="42920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6093" y="712228"/>
            <a:ext cx="4640117" cy="737058"/>
          </a:xfrm>
          <a:prstGeom prst="rect">
            <a:avLst/>
          </a:prstGeom>
        </p:spPr>
      </p:pic>
      <p:sp>
        <p:nvSpPr>
          <p:cNvPr id="8" name="CuadroTexto 7"/>
          <p:cNvSpPr txBox="1"/>
          <p:nvPr/>
        </p:nvSpPr>
        <p:spPr>
          <a:xfrm>
            <a:off x="5067508" y="1570778"/>
            <a:ext cx="2344065" cy="523220"/>
          </a:xfrm>
          <a:prstGeom prst="rect">
            <a:avLst/>
          </a:prstGeom>
          <a:noFill/>
        </p:spPr>
        <p:txBody>
          <a:bodyPr wrap="square" rtlCol="0">
            <a:spAutoFit/>
          </a:bodyPr>
          <a:lstStyle/>
          <a:p>
            <a:r>
              <a:rPr lang="es-ES_tradnl" sz="2800" b="1" dirty="0" smtClean="0">
                <a:solidFill>
                  <a:schemeClr val="tx1">
                    <a:lumMod val="50000"/>
                    <a:lumOff val="50000"/>
                  </a:schemeClr>
                </a:solidFill>
              </a:rPr>
              <a:t>Administrador</a:t>
            </a:r>
            <a:endParaRPr lang="es-ES_tradnl" sz="2800" b="1" dirty="0">
              <a:solidFill>
                <a:schemeClr val="tx1">
                  <a:lumMod val="50000"/>
                  <a:lumOff val="50000"/>
                </a:schemeClr>
              </a:solidFill>
            </a:endParaRPr>
          </a:p>
        </p:txBody>
      </p:sp>
      <p:sp>
        <p:nvSpPr>
          <p:cNvPr id="9" name="Rectángulo redondeado 8"/>
          <p:cNvSpPr/>
          <p:nvPr/>
        </p:nvSpPr>
        <p:spPr>
          <a:xfrm>
            <a:off x="4857469" y="236952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Usuario</a:t>
            </a:r>
            <a:endParaRPr lang="es-ES_tradnl" dirty="0"/>
          </a:p>
        </p:txBody>
      </p:sp>
      <p:sp>
        <p:nvSpPr>
          <p:cNvPr id="10" name="Rectángulo redondeado 9"/>
          <p:cNvSpPr/>
          <p:nvPr/>
        </p:nvSpPr>
        <p:spPr>
          <a:xfrm>
            <a:off x="4861014" y="294722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Contraseña</a:t>
            </a:r>
            <a:endParaRPr lang="es-ES_tradnl" dirty="0"/>
          </a:p>
        </p:txBody>
      </p:sp>
      <p:pic>
        <p:nvPicPr>
          <p:cNvPr id="11" name="Imagen 10">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5090" y="3466518"/>
            <a:ext cx="1397000" cy="533400"/>
          </a:xfrm>
          <a:prstGeom prst="rect">
            <a:avLst/>
          </a:prstGeom>
        </p:spPr>
      </p:pic>
      <p:sp>
        <p:nvSpPr>
          <p:cNvPr id="13" name="Rectángulo 12">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7"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6156305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6599" y="22072"/>
            <a:ext cx="8572500" cy="6858000"/>
          </a:xfrm>
          <a:prstGeom prst="rect">
            <a:avLst/>
          </a:prstGeom>
        </p:spPr>
      </p:pic>
      <p:sp>
        <p:nvSpPr>
          <p:cNvPr id="5" name="Rectángulo 4"/>
          <p:cNvSpPr/>
          <p:nvPr/>
        </p:nvSpPr>
        <p:spPr>
          <a:xfrm>
            <a:off x="2407298" y="485192"/>
            <a:ext cx="7651102" cy="42920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9099" y="637584"/>
            <a:ext cx="4640117" cy="737058"/>
          </a:xfrm>
          <a:prstGeom prst="rect">
            <a:avLst/>
          </a:prstGeom>
        </p:spPr>
      </p:pic>
      <p:sp>
        <p:nvSpPr>
          <p:cNvPr id="13" name="Rectángulo 12">
            <a:hlinkClick r:id="rId5"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6"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ángulo redondeado 11">
            <a:hlinkClick r:id="rId7" action="ppaction://hlinksldjump"/>
          </p:cNvPr>
          <p:cNvSpPr/>
          <p:nvPr/>
        </p:nvSpPr>
        <p:spPr>
          <a:xfrm>
            <a:off x="3850453" y="1837762"/>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Descargar base de datos de eventos</a:t>
            </a:r>
            <a:endParaRPr lang="es-ES_tradnl" dirty="0"/>
          </a:p>
        </p:txBody>
      </p:sp>
      <p:sp>
        <p:nvSpPr>
          <p:cNvPr id="16" name="Rectángulo redondeado 15">
            <a:hlinkClick r:id="rId8" action="ppaction://hlinksldjump"/>
          </p:cNvPr>
          <p:cNvSpPr/>
          <p:nvPr/>
        </p:nvSpPr>
        <p:spPr>
          <a:xfrm>
            <a:off x="6412151" y="1837761"/>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mtClean="0">
                <a:ln w="0"/>
                <a:solidFill>
                  <a:schemeClr val="accent1"/>
                </a:solidFill>
                <a:effectLst>
                  <a:outerShdw blurRad="38100" dist="25400" dir="5400000" algn="ctr" rotWithShape="0">
                    <a:srgbClr val="6E747A">
                      <a:alpha val="43000"/>
                    </a:srgbClr>
                  </a:outerShdw>
                </a:effectLst>
              </a:rPr>
              <a:t>Administrar usuarios</a:t>
            </a:r>
            <a:endParaRPr lang="es-ES_tradnl" dirty="0"/>
          </a:p>
        </p:txBody>
      </p:sp>
      <p:sp>
        <p:nvSpPr>
          <p:cNvPr id="18" name="CuadroTexto 17"/>
          <p:cNvSpPr txBox="1"/>
          <p:nvPr/>
        </p:nvSpPr>
        <p:spPr>
          <a:xfrm>
            <a:off x="8188811" y="753443"/>
            <a:ext cx="1407985" cy="369332"/>
          </a:xfrm>
          <a:prstGeom prst="rect">
            <a:avLst/>
          </a:prstGeom>
          <a:noFill/>
        </p:spPr>
        <p:txBody>
          <a:bodyPr wrap="square" rtlCol="0">
            <a:spAutoFit/>
          </a:bodyPr>
          <a:lstStyle/>
          <a:p>
            <a:r>
              <a:rPr lang="es-ES_tradnl" b="1" dirty="0" smtClean="0">
                <a:solidFill>
                  <a:schemeClr val="tx1">
                    <a:lumMod val="50000"/>
                    <a:lumOff val="50000"/>
                  </a:schemeClr>
                </a:solidFill>
              </a:rPr>
              <a:t>Súper admin</a:t>
            </a:r>
            <a:endParaRPr lang="es-ES_tradnl" b="1" dirty="0">
              <a:solidFill>
                <a:schemeClr val="tx1">
                  <a:lumMod val="50000"/>
                  <a:lumOff val="50000"/>
                </a:schemeClr>
              </a:solidFill>
            </a:endParaRPr>
          </a:p>
        </p:txBody>
      </p:sp>
      <p:sp>
        <p:nvSpPr>
          <p:cNvPr id="19" name="CuadroTexto 18"/>
          <p:cNvSpPr txBox="1"/>
          <p:nvPr/>
        </p:nvSpPr>
        <p:spPr>
          <a:xfrm>
            <a:off x="7221536" y="1135723"/>
            <a:ext cx="3977514" cy="523220"/>
          </a:xfrm>
          <a:prstGeom prst="rect">
            <a:avLst/>
          </a:prstGeom>
          <a:noFill/>
        </p:spPr>
        <p:txBody>
          <a:bodyPr wrap="square" rtlCol="0">
            <a:spAutoFit/>
          </a:bodyPr>
          <a:lstStyle/>
          <a:p>
            <a:r>
              <a:rPr lang="es-ES_tradnl" sz="2800" b="1" smtClean="0">
                <a:solidFill>
                  <a:schemeClr val="tx1">
                    <a:lumMod val="50000"/>
                    <a:lumOff val="50000"/>
                  </a:schemeClr>
                </a:solidFill>
              </a:rPr>
              <a:t>Panel de control</a:t>
            </a:r>
            <a:endParaRPr lang="es-ES_tradnl" sz="2800" b="1" dirty="0">
              <a:solidFill>
                <a:schemeClr val="tx1">
                  <a:lumMod val="50000"/>
                  <a:lumOff val="50000"/>
                </a:schemeClr>
              </a:solidFill>
            </a:endParaRPr>
          </a:p>
        </p:txBody>
      </p:sp>
      <p:pic>
        <p:nvPicPr>
          <p:cNvPr id="21" name="Imagen 20">
            <a:hlinkClick r:id="rId9" action="ppaction://hlinksldjump"/>
          </p:cNvPr>
          <p:cNvPicPr>
            <a:picLocks noChangeAspect="1"/>
          </p:cNvPicPr>
          <p:nvPr/>
        </p:nvPicPr>
        <p:blipFill rotWithShape="1">
          <a:blip r:embed="rId10"/>
          <a:srcRect l="50719" t="18600" r="42980" b="68939"/>
          <a:stretch/>
        </p:blipFill>
        <p:spPr>
          <a:xfrm>
            <a:off x="9540516" y="637584"/>
            <a:ext cx="436251" cy="414339"/>
          </a:xfrm>
          <a:prstGeom prst="rect">
            <a:avLst/>
          </a:prstGeom>
        </p:spPr>
      </p:pic>
    </p:spTree>
    <p:extLst>
      <p:ext uri="{BB962C8B-B14F-4D97-AF65-F5344CB8AC3E}">
        <p14:creationId xmlns:p14="http://schemas.microsoft.com/office/powerpoint/2010/main" val="11541494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6599" y="22072"/>
            <a:ext cx="8572500" cy="6858000"/>
          </a:xfrm>
          <a:prstGeom prst="rect">
            <a:avLst/>
          </a:prstGeom>
        </p:spPr>
      </p:pic>
      <p:sp>
        <p:nvSpPr>
          <p:cNvPr id="5" name="Rectángulo 4"/>
          <p:cNvSpPr/>
          <p:nvPr/>
        </p:nvSpPr>
        <p:spPr>
          <a:xfrm>
            <a:off x="2407298" y="485192"/>
            <a:ext cx="7651102" cy="42920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9099" y="637584"/>
            <a:ext cx="4640117" cy="737058"/>
          </a:xfrm>
          <a:prstGeom prst="rect">
            <a:avLst/>
          </a:prstGeom>
        </p:spPr>
      </p:pic>
      <p:sp>
        <p:nvSpPr>
          <p:cNvPr id="13" name="Rectángulo 12">
            <a:hlinkClick r:id="rId4"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5"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2" name="Rectángulo redondeado 11">
            <a:hlinkClick r:id="rId6" action="ppaction://hlinksldjump"/>
          </p:cNvPr>
          <p:cNvSpPr/>
          <p:nvPr/>
        </p:nvSpPr>
        <p:spPr>
          <a:xfrm>
            <a:off x="3850453" y="1678738"/>
            <a:ext cx="2287609" cy="56750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Nuevo usuario</a:t>
            </a:r>
            <a:endParaRPr lang="es-ES_tradnl" dirty="0"/>
          </a:p>
        </p:txBody>
      </p:sp>
      <p:sp>
        <p:nvSpPr>
          <p:cNvPr id="16" name="Rectángulo redondeado 15">
            <a:hlinkClick r:id="rId7" action="ppaction://hlinksldjump"/>
          </p:cNvPr>
          <p:cNvSpPr/>
          <p:nvPr/>
        </p:nvSpPr>
        <p:spPr>
          <a:xfrm>
            <a:off x="6412151" y="1678737"/>
            <a:ext cx="2287609" cy="56751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Eliminar usuario</a:t>
            </a:r>
            <a:endParaRPr lang="es-ES_tradnl" dirty="0"/>
          </a:p>
        </p:txBody>
      </p:sp>
      <p:sp>
        <p:nvSpPr>
          <p:cNvPr id="18" name="CuadroTexto 17"/>
          <p:cNvSpPr txBox="1"/>
          <p:nvPr/>
        </p:nvSpPr>
        <p:spPr>
          <a:xfrm>
            <a:off x="8188811" y="753443"/>
            <a:ext cx="1407985" cy="369332"/>
          </a:xfrm>
          <a:prstGeom prst="rect">
            <a:avLst/>
          </a:prstGeom>
          <a:noFill/>
        </p:spPr>
        <p:txBody>
          <a:bodyPr wrap="square" rtlCol="0">
            <a:spAutoFit/>
          </a:bodyPr>
          <a:lstStyle/>
          <a:p>
            <a:r>
              <a:rPr lang="es-ES_tradnl" b="1" dirty="0" smtClean="0">
                <a:solidFill>
                  <a:schemeClr val="tx1">
                    <a:lumMod val="50000"/>
                    <a:lumOff val="50000"/>
                  </a:schemeClr>
                </a:solidFill>
              </a:rPr>
              <a:t>Súper admin</a:t>
            </a:r>
            <a:endParaRPr lang="es-ES_tradnl" b="1" dirty="0">
              <a:solidFill>
                <a:schemeClr val="tx1">
                  <a:lumMod val="50000"/>
                  <a:lumOff val="50000"/>
                </a:schemeClr>
              </a:solidFill>
            </a:endParaRPr>
          </a:p>
        </p:txBody>
      </p:sp>
      <p:sp>
        <p:nvSpPr>
          <p:cNvPr id="11" name="CuadroTexto 10"/>
          <p:cNvSpPr txBox="1"/>
          <p:nvPr/>
        </p:nvSpPr>
        <p:spPr>
          <a:xfrm>
            <a:off x="7221536" y="1135723"/>
            <a:ext cx="3977514" cy="461665"/>
          </a:xfrm>
          <a:prstGeom prst="rect">
            <a:avLst/>
          </a:prstGeom>
          <a:noFill/>
        </p:spPr>
        <p:txBody>
          <a:bodyPr wrap="square" rtlCol="0">
            <a:spAutoFit/>
          </a:bodyPr>
          <a:lstStyle/>
          <a:p>
            <a:r>
              <a:rPr lang="es-ES_tradnl" sz="2400" b="1" dirty="0" smtClean="0">
                <a:solidFill>
                  <a:schemeClr val="tx1">
                    <a:lumMod val="50000"/>
                    <a:lumOff val="50000"/>
                  </a:schemeClr>
                </a:solidFill>
              </a:rPr>
              <a:t>Administrar usuarios</a:t>
            </a:r>
            <a:endParaRPr lang="es-ES_tradnl" sz="2800" b="1" dirty="0">
              <a:solidFill>
                <a:schemeClr val="tx1">
                  <a:lumMod val="50000"/>
                  <a:lumOff val="50000"/>
                </a:schemeClr>
              </a:solidFill>
            </a:endParaRPr>
          </a:p>
        </p:txBody>
      </p:sp>
      <p:grpSp>
        <p:nvGrpSpPr>
          <p:cNvPr id="15" name="Agrupar 14"/>
          <p:cNvGrpSpPr/>
          <p:nvPr/>
        </p:nvGrpSpPr>
        <p:grpSpPr>
          <a:xfrm>
            <a:off x="4932118" y="2356437"/>
            <a:ext cx="2757055" cy="2090996"/>
            <a:chOff x="2133317" y="2237674"/>
            <a:chExt cx="2757055" cy="2090996"/>
          </a:xfrm>
        </p:grpSpPr>
        <p:sp>
          <p:nvSpPr>
            <p:cNvPr id="19" name="Rectángulo redondeado 18"/>
            <p:cNvSpPr/>
            <p:nvPr/>
          </p:nvSpPr>
          <p:spPr>
            <a:xfrm>
              <a:off x="2133317" y="2237674"/>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Paulina </a:t>
              </a:r>
              <a:endParaRPr lang="es-ES_tradnl" dirty="0"/>
            </a:p>
          </p:txBody>
        </p:sp>
        <p:sp>
          <p:nvSpPr>
            <p:cNvPr id="20" name="Rectángulo redondeado 19"/>
            <p:cNvSpPr/>
            <p:nvPr/>
          </p:nvSpPr>
          <p:spPr>
            <a:xfrm>
              <a:off x="2133317" y="2790258"/>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Luis </a:t>
              </a:r>
              <a:endParaRPr lang="es-ES_tradnl" dirty="0"/>
            </a:p>
          </p:txBody>
        </p:sp>
        <p:sp>
          <p:nvSpPr>
            <p:cNvPr id="21" name="Rectángulo redondeado 20"/>
            <p:cNvSpPr/>
            <p:nvPr/>
          </p:nvSpPr>
          <p:spPr>
            <a:xfrm>
              <a:off x="2133317" y="3344719"/>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Adal</a:t>
              </a:r>
              <a:endParaRPr lang="es-ES_tradnl" dirty="0"/>
            </a:p>
          </p:txBody>
        </p:sp>
        <p:sp>
          <p:nvSpPr>
            <p:cNvPr id="22" name="Rectángulo redondeado 21"/>
            <p:cNvSpPr/>
            <p:nvPr/>
          </p:nvSpPr>
          <p:spPr>
            <a:xfrm>
              <a:off x="2133317" y="3899180"/>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ln w="0"/>
                  <a:solidFill>
                    <a:schemeClr val="accent1"/>
                  </a:solidFill>
                  <a:effectLst>
                    <a:outerShdw blurRad="38100" dist="25400" dir="5400000" algn="ctr" rotWithShape="0">
                      <a:srgbClr val="6E747A">
                        <a:alpha val="43000"/>
                      </a:srgbClr>
                    </a:outerShdw>
                  </a:effectLst>
                </a:rPr>
                <a:t>T</a:t>
              </a:r>
              <a:r>
                <a:rPr lang="es-ES_tradnl" dirty="0" smtClean="0">
                  <a:ln w="0"/>
                  <a:solidFill>
                    <a:schemeClr val="accent1"/>
                  </a:solidFill>
                  <a:effectLst>
                    <a:outerShdw blurRad="38100" dist="25400" dir="5400000" algn="ctr" rotWithShape="0">
                      <a:srgbClr val="6E747A">
                        <a:alpha val="43000"/>
                      </a:srgbClr>
                    </a:outerShdw>
                  </a:effectLst>
                </a:rPr>
                <a:t>ablet 1</a:t>
              </a:r>
              <a:endParaRPr lang="es-ES_tradnl" dirty="0"/>
            </a:p>
          </p:txBody>
        </p:sp>
      </p:grpSp>
      <p:pic>
        <p:nvPicPr>
          <p:cNvPr id="23" name="Imagen 22">
            <a:hlinkClick r:id="rId8" action="ppaction://hlinksldjump"/>
          </p:cNvPr>
          <p:cNvPicPr>
            <a:picLocks noChangeAspect="1"/>
          </p:cNvPicPr>
          <p:nvPr/>
        </p:nvPicPr>
        <p:blipFill rotWithShape="1">
          <a:blip r:embed="rId9"/>
          <a:srcRect l="50719" t="18600" r="42980" b="68939"/>
          <a:stretch/>
        </p:blipFill>
        <p:spPr>
          <a:xfrm>
            <a:off x="9540516" y="637584"/>
            <a:ext cx="436251" cy="414339"/>
          </a:xfrm>
          <a:prstGeom prst="rect">
            <a:avLst/>
          </a:prstGeom>
        </p:spPr>
      </p:pic>
      <p:sp>
        <p:nvSpPr>
          <p:cNvPr id="24" name="Triángulo 23"/>
          <p:cNvSpPr/>
          <p:nvPr/>
        </p:nvSpPr>
        <p:spPr>
          <a:xfrm rot="10800000">
            <a:off x="6062734" y="4572126"/>
            <a:ext cx="503851" cy="187761"/>
          </a:xfrm>
          <a:prstGeom prst="triangl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0753668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a:hlinkClick r:id="rId3" action="ppaction://hlinksldjump"/>
          </p:cNvPr>
          <p:cNvSpPr/>
          <p:nvPr/>
        </p:nvSpPr>
        <p:spPr>
          <a:xfrm>
            <a:off x="1316182" y="651164"/>
            <a:ext cx="9559638" cy="5040509"/>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13" name="Rectángulo 12">
            <a:hlinkClick r:id="rId4"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9372924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6599" y="22072"/>
            <a:ext cx="8572500" cy="6858000"/>
          </a:xfrm>
          <a:prstGeom prst="rect">
            <a:avLst/>
          </a:prstGeom>
        </p:spPr>
      </p:pic>
      <p:sp>
        <p:nvSpPr>
          <p:cNvPr id="5" name="Rectángulo 4"/>
          <p:cNvSpPr/>
          <p:nvPr/>
        </p:nvSpPr>
        <p:spPr>
          <a:xfrm>
            <a:off x="2407298" y="485192"/>
            <a:ext cx="7651102" cy="42920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9099" y="637584"/>
            <a:ext cx="4640117" cy="737058"/>
          </a:xfrm>
          <a:prstGeom prst="rect">
            <a:avLst/>
          </a:prstGeom>
        </p:spPr>
      </p:pic>
      <p:sp>
        <p:nvSpPr>
          <p:cNvPr id="13" name="Rectángulo 12">
            <a:hlinkClick r:id="rId4"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5"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CuadroTexto 17"/>
          <p:cNvSpPr txBox="1"/>
          <p:nvPr/>
        </p:nvSpPr>
        <p:spPr>
          <a:xfrm>
            <a:off x="8188811" y="753443"/>
            <a:ext cx="1407985" cy="369332"/>
          </a:xfrm>
          <a:prstGeom prst="rect">
            <a:avLst/>
          </a:prstGeom>
          <a:noFill/>
        </p:spPr>
        <p:txBody>
          <a:bodyPr wrap="square" rtlCol="0">
            <a:spAutoFit/>
          </a:bodyPr>
          <a:lstStyle/>
          <a:p>
            <a:r>
              <a:rPr lang="es-ES_tradnl" b="1" dirty="0" smtClean="0">
                <a:solidFill>
                  <a:schemeClr val="tx1">
                    <a:lumMod val="50000"/>
                    <a:lumOff val="50000"/>
                  </a:schemeClr>
                </a:solidFill>
              </a:rPr>
              <a:t>Súper admin</a:t>
            </a:r>
            <a:endParaRPr lang="es-ES_tradnl" b="1" dirty="0">
              <a:solidFill>
                <a:schemeClr val="tx1">
                  <a:lumMod val="50000"/>
                  <a:lumOff val="50000"/>
                </a:schemeClr>
              </a:solidFill>
            </a:endParaRPr>
          </a:p>
        </p:txBody>
      </p:sp>
      <p:sp>
        <p:nvSpPr>
          <p:cNvPr id="11" name="CuadroTexto 10"/>
          <p:cNvSpPr txBox="1"/>
          <p:nvPr/>
        </p:nvSpPr>
        <p:spPr>
          <a:xfrm>
            <a:off x="7221536" y="1135723"/>
            <a:ext cx="3977514" cy="461665"/>
          </a:xfrm>
          <a:prstGeom prst="rect">
            <a:avLst/>
          </a:prstGeom>
          <a:noFill/>
        </p:spPr>
        <p:txBody>
          <a:bodyPr wrap="square" rtlCol="0">
            <a:spAutoFit/>
          </a:bodyPr>
          <a:lstStyle/>
          <a:p>
            <a:r>
              <a:rPr lang="es-ES_tradnl" sz="2400" b="1" dirty="0" smtClean="0">
                <a:solidFill>
                  <a:schemeClr val="tx1">
                    <a:lumMod val="50000"/>
                    <a:lumOff val="50000"/>
                  </a:schemeClr>
                </a:solidFill>
              </a:rPr>
              <a:t>Nuevo Usuario</a:t>
            </a:r>
            <a:endParaRPr lang="es-ES_tradnl" sz="2800" b="1" dirty="0">
              <a:solidFill>
                <a:schemeClr val="tx1">
                  <a:lumMod val="50000"/>
                  <a:lumOff val="50000"/>
                </a:schemeClr>
              </a:solidFill>
            </a:endParaRPr>
          </a:p>
        </p:txBody>
      </p:sp>
      <p:pic>
        <p:nvPicPr>
          <p:cNvPr id="23" name="Imagen 22">
            <a:hlinkClick r:id="rId6" action="ppaction://hlinksldjump"/>
          </p:cNvPr>
          <p:cNvPicPr>
            <a:picLocks noChangeAspect="1"/>
          </p:cNvPicPr>
          <p:nvPr/>
        </p:nvPicPr>
        <p:blipFill rotWithShape="1">
          <a:blip r:embed="rId7"/>
          <a:srcRect l="50719" t="18600" r="42980" b="68939"/>
          <a:stretch/>
        </p:blipFill>
        <p:spPr>
          <a:xfrm>
            <a:off x="9540516" y="637584"/>
            <a:ext cx="436251" cy="414339"/>
          </a:xfrm>
          <a:prstGeom prst="rect">
            <a:avLst/>
          </a:prstGeom>
        </p:spPr>
      </p:pic>
      <p:grpSp>
        <p:nvGrpSpPr>
          <p:cNvPr id="17" name="Agrupar 16"/>
          <p:cNvGrpSpPr/>
          <p:nvPr/>
        </p:nvGrpSpPr>
        <p:grpSpPr>
          <a:xfrm>
            <a:off x="4778002" y="1773306"/>
            <a:ext cx="2757057" cy="2680169"/>
            <a:chOff x="1713288" y="2126359"/>
            <a:chExt cx="2757057" cy="2680169"/>
          </a:xfrm>
        </p:grpSpPr>
        <p:sp>
          <p:nvSpPr>
            <p:cNvPr id="24" name="Rectángulo redondeado 23">
              <a:hlinkClick r:id="rId6" action="ppaction://hlinksldjump"/>
            </p:cNvPr>
            <p:cNvSpPr/>
            <p:nvPr/>
          </p:nvSpPr>
          <p:spPr>
            <a:xfrm>
              <a:off x="1713288" y="4377038"/>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Guardar</a:t>
              </a:r>
              <a:endParaRPr lang="es-ES_tradnl" b="1" dirty="0">
                <a:solidFill>
                  <a:schemeClr val="bg1"/>
                </a:solidFill>
              </a:endParaRPr>
            </a:p>
          </p:txBody>
        </p:sp>
        <p:grpSp>
          <p:nvGrpSpPr>
            <p:cNvPr id="25" name="Agrupar 24"/>
            <p:cNvGrpSpPr/>
            <p:nvPr/>
          </p:nvGrpSpPr>
          <p:grpSpPr>
            <a:xfrm>
              <a:off x="1713289" y="2126359"/>
              <a:ext cx="2757056" cy="2088615"/>
              <a:chOff x="1823965" y="2087655"/>
              <a:chExt cx="2757056" cy="2088615"/>
            </a:xfrm>
          </p:grpSpPr>
          <p:sp>
            <p:nvSpPr>
              <p:cNvPr id="28" name="Rectángulo redondeado 27"/>
              <p:cNvSpPr/>
              <p:nvPr/>
            </p:nvSpPr>
            <p:spPr>
              <a:xfrm>
                <a:off x="1823966" y="2087655"/>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Nombre completo</a:t>
                </a:r>
                <a:endParaRPr lang="es-ES_tradnl" dirty="0"/>
              </a:p>
            </p:txBody>
          </p:sp>
          <p:sp>
            <p:nvSpPr>
              <p:cNvPr id="29" name="Rectángulo redondeado 28"/>
              <p:cNvSpPr/>
              <p:nvPr/>
            </p:nvSpPr>
            <p:spPr>
              <a:xfrm>
                <a:off x="1823965" y="2637858"/>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Email</a:t>
                </a:r>
                <a:endParaRPr lang="es-ES_tradnl" dirty="0"/>
              </a:p>
            </p:txBody>
          </p:sp>
          <p:sp>
            <p:nvSpPr>
              <p:cNvPr id="30" name="Rectángulo redondeado 29"/>
              <p:cNvSpPr/>
              <p:nvPr/>
            </p:nvSpPr>
            <p:spPr>
              <a:xfrm>
                <a:off x="1823965" y="3192319"/>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Contraseña</a:t>
                </a:r>
                <a:endParaRPr lang="es-ES_tradnl" dirty="0"/>
              </a:p>
            </p:txBody>
          </p:sp>
          <p:sp>
            <p:nvSpPr>
              <p:cNvPr id="31" name="Rectángulo redondeado 30"/>
              <p:cNvSpPr/>
              <p:nvPr/>
            </p:nvSpPr>
            <p:spPr>
              <a:xfrm>
                <a:off x="1823965" y="3746780"/>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Confirmar Contraseña</a:t>
                </a:r>
                <a:endParaRPr lang="es-ES_tradnl" dirty="0"/>
              </a:p>
            </p:txBody>
          </p:sp>
        </p:grpSp>
      </p:grpSp>
    </p:spTree>
    <p:extLst>
      <p:ext uri="{BB962C8B-B14F-4D97-AF65-F5344CB8AC3E}">
        <p14:creationId xmlns:p14="http://schemas.microsoft.com/office/powerpoint/2010/main" val="13048894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6599" y="22072"/>
            <a:ext cx="8572500" cy="6858000"/>
          </a:xfrm>
          <a:prstGeom prst="rect">
            <a:avLst/>
          </a:prstGeom>
        </p:spPr>
      </p:pic>
      <p:sp>
        <p:nvSpPr>
          <p:cNvPr id="5" name="Rectángulo 4"/>
          <p:cNvSpPr/>
          <p:nvPr/>
        </p:nvSpPr>
        <p:spPr>
          <a:xfrm>
            <a:off x="2407298" y="485192"/>
            <a:ext cx="7651102" cy="42920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9099" y="637584"/>
            <a:ext cx="4640117" cy="737058"/>
          </a:xfrm>
          <a:prstGeom prst="rect">
            <a:avLst/>
          </a:prstGeom>
        </p:spPr>
      </p:pic>
      <p:sp>
        <p:nvSpPr>
          <p:cNvPr id="13" name="Rectángulo 12">
            <a:hlinkClick r:id="rId4"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5"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pic>
        <p:nvPicPr>
          <p:cNvPr id="17" name="Imagen 16">
            <a:hlinkClick r:id="rId6" action="ppaction://hlinksldjump"/>
          </p:cNvPr>
          <p:cNvPicPr>
            <a:picLocks noChangeAspect="1"/>
          </p:cNvPicPr>
          <p:nvPr/>
        </p:nvPicPr>
        <p:blipFill rotWithShape="1">
          <a:blip r:embed="rId7"/>
          <a:srcRect l="50719" t="18600" r="42980" b="68939"/>
          <a:stretch/>
        </p:blipFill>
        <p:spPr>
          <a:xfrm>
            <a:off x="9540516" y="637584"/>
            <a:ext cx="436251" cy="414339"/>
          </a:xfrm>
          <a:prstGeom prst="rect">
            <a:avLst/>
          </a:prstGeom>
        </p:spPr>
      </p:pic>
      <p:sp>
        <p:nvSpPr>
          <p:cNvPr id="18" name="CuadroTexto 17"/>
          <p:cNvSpPr txBox="1"/>
          <p:nvPr/>
        </p:nvSpPr>
        <p:spPr>
          <a:xfrm>
            <a:off x="8188811" y="753443"/>
            <a:ext cx="1407985" cy="369332"/>
          </a:xfrm>
          <a:prstGeom prst="rect">
            <a:avLst/>
          </a:prstGeom>
          <a:noFill/>
        </p:spPr>
        <p:txBody>
          <a:bodyPr wrap="square" rtlCol="0">
            <a:spAutoFit/>
          </a:bodyPr>
          <a:lstStyle/>
          <a:p>
            <a:r>
              <a:rPr lang="es-ES_tradnl" b="1" dirty="0" smtClean="0">
                <a:solidFill>
                  <a:schemeClr val="tx1">
                    <a:lumMod val="50000"/>
                    <a:lumOff val="50000"/>
                  </a:schemeClr>
                </a:solidFill>
              </a:rPr>
              <a:t>Súper admin</a:t>
            </a:r>
            <a:endParaRPr lang="es-ES_tradnl" b="1" dirty="0">
              <a:solidFill>
                <a:schemeClr val="tx1">
                  <a:lumMod val="50000"/>
                  <a:lumOff val="50000"/>
                </a:schemeClr>
              </a:solidFill>
            </a:endParaRPr>
          </a:p>
        </p:txBody>
      </p:sp>
      <p:grpSp>
        <p:nvGrpSpPr>
          <p:cNvPr id="22" name="Agrupar 21"/>
          <p:cNvGrpSpPr/>
          <p:nvPr/>
        </p:nvGrpSpPr>
        <p:grpSpPr>
          <a:xfrm>
            <a:off x="2798003" y="1996164"/>
            <a:ext cx="1922106" cy="2090996"/>
            <a:chOff x="2133317" y="2237674"/>
            <a:chExt cx="2757055" cy="2090996"/>
          </a:xfrm>
        </p:grpSpPr>
        <p:sp>
          <p:nvSpPr>
            <p:cNvPr id="23" name="Rectángulo redondeado 22"/>
            <p:cNvSpPr/>
            <p:nvPr/>
          </p:nvSpPr>
          <p:spPr>
            <a:xfrm>
              <a:off x="2133317" y="2237674"/>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600" dirty="0" smtClean="0">
                  <a:ln w="0"/>
                  <a:solidFill>
                    <a:schemeClr val="accent1"/>
                  </a:solidFill>
                  <a:effectLst>
                    <a:outerShdw blurRad="38100" dist="25400" dir="5400000" algn="ctr" rotWithShape="0">
                      <a:srgbClr val="6E747A">
                        <a:alpha val="43000"/>
                      </a:srgbClr>
                    </a:outerShdw>
                  </a:effectLst>
                </a:rPr>
                <a:t>A-Z</a:t>
              </a:r>
              <a:endParaRPr lang="es-ES_tradnl" sz="1600" dirty="0"/>
            </a:p>
          </p:txBody>
        </p:sp>
        <p:sp>
          <p:nvSpPr>
            <p:cNvPr id="24" name="Rectángulo redondeado 23"/>
            <p:cNvSpPr/>
            <p:nvPr/>
          </p:nvSpPr>
          <p:spPr>
            <a:xfrm>
              <a:off x="2133317" y="2790258"/>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600" dirty="0" smtClean="0">
                  <a:ln w="0"/>
                  <a:solidFill>
                    <a:schemeClr val="accent1"/>
                  </a:solidFill>
                  <a:effectLst>
                    <a:outerShdw blurRad="38100" dist="25400" dir="5400000" algn="ctr" rotWithShape="0">
                      <a:srgbClr val="6E747A">
                        <a:alpha val="43000"/>
                      </a:srgbClr>
                    </a:outerShdw>
                  </a:effectLst>
                </a:rPr>
                <a:t>Seleccionar Fecha</a:t>
              </a:r>
              <a:endParaRPr lang="es-ES_tradnl" sz="1600" dirty="0"/>
            </a:p>
          </p:txBody>
        </p:sp>
        <p:sp>
          <p:nvSpPr>
            <p:cNvPr id="25" name="Rectángulo redondeado 24"/>
            <p:cNvSpPr/>
            <p:nvPr/>
          </p:nvSpPr>
          <p:spPr>
            <a:xfrm>
              <a:off x="2133317" y="3344719"/>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600" dirty="0" smtClean="0">
                  <a:ln w="0"/>
                  <a:solidFill>
                    <a:schemeClr val="accent1"/>
                  </a:solidFill>
                  <a:effectLst>
                    <a:outerShdw blurRad="38100" dist="25400" dir="5400000" algn="ctr" rotWithShape="0">
                      <a:srgbClr val="6E747A">
                        <a:alpha val="43000"/>
                      </a:srgbClr>
                    </a:outerShdw>
                  </a:effectLst>
                </a:rPr>
                <a:t>Mas reciente</a:t>
              </a:r>
              <a:endParaRPr lang="es-ES_tradnl" sz="1600" dirty="0"/>
            </a:p>
          </p:txBody>
        </p:sp>
        <p:sp>
          <p:nvSpPr>
            <p:cNvPr id="26" name="Rectángulo redondeado 25"/>
            <p:cNvSpPr/>
            <p:nvPr/>
          </p:nvSpPr>
          <p:spPr>
            <a:xfrm>
              <a:off x="2133317" y="3899180"/>
              <a:ext cx="2757055" cy="42949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600" dirty="0" smtClean="0">
                  <a:ln w="0"/>
                  <a:solidFill>
                    <a:schemeClr val="accent1"/>
                  </a:solidFill>
                  <a:effectLst>
                    <a:outerShdw blurRad="38100" dist="25400" dir="5400000" algn="ctr" rotWithShape="0">
                      <a:srgbClr val="6E747A">
                        <a:alpha val="43000"/>
                      </a:srgbClr>
                    </a:outerShdw>
                  </a:effectLst>
                </a:rPr>
                <a:t>Buscar por nombre</a:t>
              </a:r>
              <a:endParaRPr lang="es-ES_tradnl" sz="1600" dirty="0"/>
            </a:p>
          </p:txBody>
        </p:sp>
      </p:grpSp>
      <p:grpSp>
        <p:nvGrpSpPr>
          <p:cNvPr id="3" name="Agrupar 2"/>
          <p:cNvGrpSpPr/>
          <p:nvPr/>
        </p:nvGrpSpPr>
        <p:grpSpPr>
          <a:xfrm>
            <a:off x="4931367" y="1679833"/>
            <a:ext cx="2757055" cy="2897590"/>
            <a:chOff x="4763418" y="1679833"/>
            <a:chExt cx="2757055" cy="2897590"/>
          </a:xfrm>
        </p:grpSpPr>
        <p:grpSp>
          <p:nvGrpSpPr>
            <p:cNvPr id="11" name="Agrupar 10"/>
            <p:cNvGrpSpPr/>
            <p:nvPr/>
          </p:nvGrpSpPr>
          <p:grpSpPr>
            <a:xfrm>
              <a:off x="4763418" y="1679833"/>
              <a:ext cx="2757055" cy="2070655"/>
              <a:chOff x="1713289" y="2144319"/>
              <a:chExt cx="2757055" cy="2070655"/>
            </a:xfrm>
          </p:grpSpPr>
          <p:sp>
            <p:nvSpPr>
              <p:cNvPr id="15" name="Rectángulo redondeado 14"/>
              <p:cNvSpPr/>
              <p:nvPr/>
            </p:nvSpPr>
            <p:spPr>
              <a:xfrm>
                <a:off x="1713289" y="2144319"/>
                <a:ext cx="2757055" cy="429490"/>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Expoempleo 2016 - México – Abril 2016</a:t>
                </a:r>
                <a:endParaRPr lang="es-ES_tradnl" sz="1200" dirty="0"/>
              </a:p>
            </p:txBody>
          </p:sp>
          <p:sp>
            <p:nvSpPr>
              <p:cNvPr id="19" name="Rectángulo redondeado 18"/>
              <p:cNvSpPr/>
              <p:nvPr/>
            </p:nvSpPr>
            <p:spPr>
              <a:xfrm>
                <a:off x="1713289" y="2676562"/>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RH – Guadalajara -  Marzo 2016</a:t>
                </a:r>
                <a:endParaRPr lang="es-ES_tradnl" sz="1200" dirty="0"/>
              </a:p>
            </p:txBody>
          </p:sp>
          <p:sp>
            <p:nvSpPr>
              <p:cNvPr id="20" name="Rectángulo redondeado 19"/>
              <p:cNvSpPr/>
              <p:nvPr/>
            </p:nvSpPr>
            <p:spPr>
              <a:xfrm>
                <a:off x="1713289" y="3231023"/>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 Puebla – Puebla – Mayo 2016</a:t>
                </a:r>
                <a:endParaRPr lang="es-ES_tradnl" sz="1200" dirty="0"/>
              </a:p>
            </p:txBody>
          </p:sp>
          <p:sp>
            <p:nvSpPr>
              <p:cNvPr id="21" name="Rectángulo redondeado 20"/>
              <p:cNvSpPr/>
              <p:nvPr/>
            </p:nvSpPr>
            <p:spPr>
              <a:xfrm>
                <a:off x="1713289" y="3785484"/>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Expocity- México – Julio 2016</a:t>
                </a:r>
                <a:endParaRPr lang="es-ES_tradnl" dirty="0"/>
              </a:p>
            </p:txBody>
          </p:sp>
        </p:grpSp>
        <p:sp>
          <p:nvSpPr>
            <p:cNvPr id="31" name="Rectángulo redondeado 30"/>
            <p:cNvSpPr/>
            <p:nvPr/>
          </p:nvSpPr>
          <p:spPr>
            <a:xfrm>
              <a:off x="4763418" y="3816736"/>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Premios HR- México – Enero 2016</a:t>
              </a:r>
              <a:endParaRPr lang="es-ES_tradnl" dirty="0"/>
            </a:p>
          </p:txBody>
        </p:sp>
        <p:sp>
          <p:nvSpPr>
            <p:cNvPr id="32" name="Triángulo 31"/>
            <p:cNvSpPr/>
            <p:nvPr/>
          </p:nvSpPr>
          <p:spPr>
            <a:xfrm rot="10800000">
              <a:off x="5990253" y="4389662"/>
              <a:ext cx="503851" cy="187761"/>
            </a:xfrm>
            <a:prstGeom prst="triangle">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4" name="Agrupar 3"/>
          <p:cNvGrpSpPr/>
          <p:nvPr/>
        </p:nvGrpSpPr>
        <p:grpSpPr>
          <a:xfrm>
            <a:off x="7978382" y="2195745"/>
            <a:ext cx="1780259" cy="1436498"/>
            <a:chOff x="7899306" y="2631232"/>
            <a:chExt cx="1780259" cy="1436498"/>
          </a:xfrm>
        </p:grpSpPr>
        <p:sp>
          <p:nvSpPr>
            <p:cNvPr id="28" name="Rectángulo redondeado 27"/>
            <p:cNvSpPr/>
            <p:nvPr/>
          </p:nvSpPr>
          <p:spPr>
            <a:xfrm>
              <a:off x="7899308" y="2631232"/>
              <a:ext cx="1780257" cy="42949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smtClean="0">
                  <a:ln w="0"/>
                  <a:solidFill>
                    <a:schemeClr val="accent1"/>
                  </a:solidFill>
                  <a:effectLst>
                    <a:outerShdw blurRad="38100" dist="25400" dir="5400000" algn="ctr" rotWithShape="0">
                      <a:srgbClr val="6E747A">
                        <a:alpha val="43000"/>
                      </a:srgbClr>
                    </a:outerShdw>
                  </a:effectLst>
                </a:rPr>
                <a:t>Descargar selección</a:t>
              </a:r>
              <a:endParaRPr lang="es-ES_tradnl" sz="1200" dirty="0"/>
            </a:p>
          </p:txBody>
        </p:sp>
        <p:sp>
          <p:nvSpPr>
            <p:cNvPr id="33" name="Rectángulo redondeado 32"/>
            <p:cNvSpPr/>
            <p:nvPr/>
          </p:nvSpPr>
          <p:spPr>
            <a:xfrm>
              <a:off x="7899307" y="3134736"/>
              <a:ext cx="1780257" cy="42949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Descargar todo</a:t>
              </a:r>
              <a:endParaRPr lang="es-ES_tradnl" sz="1200" dirty="0"/>
            </a:p>
          </p:txBody>
        </p:sp>
        <p:sp>
          <p:nvSpPr>
            <p:cNvPr id="34" name="Rectángulo redondeado 33"/>
            <p:cNvSpPr/>
            <p:nvPr/>
          </p:nvSpPr>
          <p:spPr>
            <a:xfrm>
              <a:off x="7899306" y="3638240"/>
              <a:ext cx="1780257" cy="429490"/>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dirty="0" smtClean="0">
                  <a:ln w="0"/>
                  <a:solidFill>
                    <a:schemeClr val="accent1"/>
                  </a:solidFill>
                  <a:effectLst>
                    <a:outerShdw blurRad="38100" dist="25400" dir="5400000" algn="ctr" rotWithShape="0">
                      <a:srgbClr val="6E747A">
                        <a:alpha val="43000"/>
                      </a:srgbClr>
                    </a:outerShdw>
                  </a:effectLst>
                </a:rPr>
                <a:t>Eliminar selección</a:t>
              </a:r>
              <a:endParaRPr lang="es-ES_tradnl" sz="1200" dirty="0"/>
            </a:p>
          </p:txBody>
        </p:sp>
      </p:grpSp>
      <p:sp>
        <p:nvSpPr>
          <p:cNvPr id="36" name="CuadroTexto 35"/>
          <p:cNvSpPr txBox="1"/>
          <p:nvPr/>
        </p:nvSpPr>
        <p:spPr>
          <a:xfrm>
            <a:off x="7221536" y="1135723"/>
            <a:ext cx="3977514" cy="461665"/>
          </a:xfrm>
          <a:prstGeom prst="rect">
            <a:avLst/>
          </a:prstGeom>
          <a:noFill/>
        </p:spPr>
        <p:txBody>
          <a:bodyPr wrap="square" rtlCol="0">
            <a:spAutoFit/>
          </a:bodyPr>
          <a:lstStyle/>
          <a:p>
            <a:r>
              <a:rPr lang="es-ES_tradnl" sz="2400" b="1" dirty="0" smtClean="0">
                <a:solidFill>
                  <a:schemeClr val="tx1">
                    <a:lumMod val="50000"/>
                    <a:lumOff val="50000"/>
                  </a:schemeClr>
                </a:solidFill>
              </a:rPr>
              <a:t>Base de datos</a:t>
            </a:r>
            <a:endParaRPr lang="es-ES_tradnl" sz="2800" b="1" dirty="0">
              <a:solidFill>
                <a:schemeClr val="tx1">
                  <a:lumMod val="50000"/>
                  <a:lumOff val="50000"/>
                </a:schemeClr>
              </a:solidFill>
            </a:endParaRPr>
          </a:p>
        </p:txBody>
      </p:sp>
    </p:spTree>
    <p:extLst>
      <p:ext uri="{BB962C8B-B14F-4D97-AF65-F5344CB8AC3E}">
        <p14:creationId xmlns:p14="http://schemas.microsoft.com/office/powerpoint/2010/main" val="14665884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2" y="651164"/>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App de registro</a:t>
            </a:r>
            <a:endParaRPr lang="es-ES_tradnl" sz="2800" b="1" dirty="0">
              <a:solidFill>
                <a:schemeClr val="tx1">
                  <a:lumMod val="50000"/>
                  <a:lumOff val="50000"/>
                </a:schemeClr>
              </a:solidFill>
            </a:endParaRPr>
          </a:p>
        </p:txBody>
      </p:sp>
      <p:sp>
        <p:nvSpPr>
          <p:cNvPr id="9" name="Rectángulo redondeado 8"/>
          <p:cNvSpPr/>
          <p:nvPr/>
        </p:nvSpPr>
        <p:spPr>
          <a:xfrm>
            <a:off x="4857469" y="2873372"/>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Usuario</a:t>
            </a:r>
            <a:endParaRPr lang="es-ES_tradnl" dirty="0"/>
          </a:p>
        </p:txBody>
      </p:sp>
      <p:sp>
        <p:nvSpPr>
          <p:cNvPr id="10" name="Rectángulo redondeado 9"/>
          <p:cNvSpPr/>
          <p:nvPr/>
        </p:nvSpPr>
        <p:spPr>
          <a:xfrm>
            <a:off x="4861014" y="3451072"/>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Contraseña</a:t>
            </a:r>
            <a:endParaRPr lang="es-ES_tradnl" dirty="0"/>
          </a:p>
        </p:txBody>
      </p:sp>
      <p:pic>
        <p:nvPicPr>
          <p:cNvPr id="11" name="Imagen 10">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5090" y="3970370"/>
            <a:ext cx="1397000" cy="533400"/>
          </a:xfrm>
          <a:prstGeom prst="rect">
            <a:avLst/>
          </a:prstGeom>
        </p:spPr>
      </p:pic>
      <p:sp>
        <p:nvSpPr>
          <p:cNvPr id="13" name="Rectángulo 12">
            <a:hlinkClick r:id="rId4"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6"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1259404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2" y="651164"/>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a:hlinkClick r:id="rId3" action="ppaction://hlinksldjump"/>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Bienvenida Paulina!</a:t>
            </a:r>
            <a:endParaRPr lang="es-ES_tradnl" sz="2800" b="1" dirty="0">
              <a:solidFill>
                <a:schemeClr val="tx1">
                  <a:lumMod val="50000"/>
                  <a:lumOff val="50000"/>
                </a:schemeClr>
              </a:solidFill>
            </a:endParaRPr>
          </a:p>
        </p:txBody>
      </p:sp>
      <p:sp>
        <p:nvSpPr>
          <p:cNvPr id="12" name="Rectángulo redondeado 11">
            <a:hlinkClick r:id="rId5" action="ppaction://hlinksldjump"/>
          </p:cNvPr>
          <p:cNvSpPr/>
          <p:nvPr/>
        </p:nvSpPr>
        <p:spPr>
          <a:xfrm>
            <a:off x="2077813" y="2234172"/>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Evento Anteriores</a:t>
            </a:r>
            <a:endParaRPr lang="es-ES_tradnl" dirty="0"/>
          </a:p>
        </p:txBody>
      </p:sp>
      <p:sp>
        <p:nvSpPr>
          <p:cNvPr id="13" name="Rectángulo redondeado 12">
            <a:hlinkClick r:id="rId6" action="ppaction://hlinksldjump"/>
          </p:cNvPr>
          <p:cNvSpPr/>
          <p:nvPr/>
        </p:nvSpPr>
        <p:spPr>
          <a:xfrm>
            <a:off x="4988603" y="2280246"/>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Nuevo Evento</a:t>
            </a:r>
            <a:endParaRPr lang="es-ES_tradnl" dirty="0"/>
          </a:p>
        </p:txBody>
      </p:sp>
      <p:sp>
        <p:nvSpPr>
          <p:cNvPr id="14" name="Rectángulo redondeado 13">
            <a:hlinkClick r:id="rId7" action="ppaction://hlinksldjump"/>
          </p:cNvPr>
          <p:cNvSpPr/>
          <p:nvPr/>
        </p:nvSpPr>
        <p:spPr>
          <a:xfrm>
            <a:off x="7867713" y="2283791"/>
            <a:ext cx="2287609" cy="233896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Configuración</a:t>
            </a:r>
            <a:endParaRPr lang="es-ES_tradnl" dirty="0"/>
          </a:p>
        </p:txBody>
      </p:sp>
      <p:pic>
        <p:nvPicPr>
          <p:cNvPr id="15" name="Imagen 14"/>
          <p:cNvPicPr>
            <a:picLocks noChangeAspect="1"/>
          </p:cNvPicPr>
          <p:nvPr/>
        </p:nvPicPr>
        <p:blipFill rotWithShape="1">
          <a:blip r:embed="rId8"/>
          <a:srcRect l="50719" t="18600" r="42980" b="68939"/>
          <a:stretch/>
        </p:blipFill>
        <p:spPr>
          <a:xfrm>
            <a:off x="10303781" y="724219"/>
            <a:ext cx="436251" cy="414339"/>
          </a:xfrm>
          <a:prstGeom prst="rect">
            <a:avLst/>
          </a:prstGeom>
        </p:spPr>
      </p:pic>
      <p:sp>
        <p:nvSpPr>
          <p:cNvPr id="16" name="CuadroTexto 15"/>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17" name="Rectángulo 16">
            <a:hlinkClick r:id="rId9"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8" name="Rectángulo 17">
            <a:hlinkClick r:id="rId10"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3001827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Nuevo Evento</a:t>
            </a:r>
            <a:endParaRPr lang="es-ES_tradnl" sz="2800" b="1" dirty="0">
              <a:solidFill>
                <a:schemeClr val="tx1">
                  <a:lumMod val="50000"/>
                  <a:lumOff val="50000"/>
                </a:schemeClr>
              </a:solidFill>
            </a:endParaRPr>
          </a:p>
        </p:txBody>
      </p:sp>
      <p:sp>
        <p:nvSpPr>
          <p:cNvPr id="10" name="Rectángulo redondeado 9"/>
          <p:cNvSpPr/>
          <p:nvPr/>
        </p:nvSpPr>
        <p:spPr>
          <a:xfrm>
            <a:off x="1824638" y="2531902"/>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Nombre del evento</a:t>
            </a:r>
            <a:endParaRPr lang="es-ES_tradnl" dirty="0"/>
          </a:p>
        </p:txBody>
      </p:sp>
      <p:sp>
        <p:nvSpPr>
          <p:cNvPr id="11" name="Rectángulo redondeado 10"/>
          <p:cNvSpPr/>
          <p:nvPr/>
        </p:nvSpPr>
        <p:spPr>
          <a:xfrm>
            <a:off x="1824638" y="3138021"/>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Fecha del evento</a:t>
            </a:r>
            <a:endParaRPr lang="es-ES_tradnl" dirty="0"/>
          </a:p>
        </p:txBody>
      </p:sp>
      <p:sp>
        <p:nvSpPr>
          <p:cNvPr id="15" name="Rectángulo redondeado 14"/>
          <p:cNvSpPr/>
          <p:nvPr/>
        </p:nvSpPr>
        <p:spPr>
          <a:xfrm>
            <a:off x="1827242" y="3726275"/>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Ubicación del evento</a:t>
            </a:r>
            <a:endParaRPr lang="es-ES_tradnl" dirty="0"/>
          </a:p>
        </p:txBody>
      </p:sp>
      <p:sp>
        <p:nvSpPr>
          <p:cNvPr id="17" name="Rectángulo redondeado 16">
            <a:hlinkClick r:id="rId4" action="ppaction://hlinksldjump"/>
          </p:cNvPr>
          <p:cNvSpPr/>
          <p:nvPr/>
        </p:nvSpPr>
        <p:spPr>
          <a:xfrm>
            <a:off x="7740126" y="3074208"/>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Siguiente</a:t>
            </a:r>
            <a:endParaRPr lang="es-ES_tradnl" b="1" dirty="0">
              <a:solidFill>
                <a:schemeClr val="bg1"/>
              </a:solidFill>
            </a:endParaRPr>
          </a:p>
        </p:txBody>
      </p:sp>
      <p:pic>
        <p:nvPicPr>
          <p:cNvPr id="18" name="Imagen 17"/>
          <p:cNvPicPr>
            <a:picLocks noChangeAspect="1"/>
          </p:cNvPicPr>
          <p:nvPr/>
        </p:nvPicPr>
        <p:blipFill rotWithShape="1">
          <a:blip r:embed="rId5"/>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2" name="CuadroTexto 1"/>
          <p:cNvSpPr txBox="1"/>
          <p:nvPr/>
        </p:nvSpPr>
        <p:spPr>
          <a:xfrm>
            <a:off x="7483151" y="-783771"/>
            <a:ext cx="184731" cy="369332"/>
          </a:xfrm>
          <a:prstGeom prst="rect">
            <a:avLst/>
          </a:prstGeom>
          <a:noFill/>
        </p:spPr>
        <p:txBody>
          <a:bodyPr wrap="none" rtlCol="0">
            <a:spAutoFit/>
          </a:bodyPr>
          <a:lstStyle/>
          <a:p>
            <a:endParaRPr lang="es-ES_tradnl" dirty="0"/>
          </a:p>
        </p:txBody>
      </p:sp>
      <p:sp>
        <p:nvSpPr>
          <p:cNvPr id="20" name="Rectángulo 19">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Rectángulo 20">
            <a:hlinkClick r:id="rId7"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2" name="Rectángulo redondeado 21">
            <a:hlinkClick r:id="rId4" action="ppaction://hlinksldjump"/>
          </p:cNvPr>
          <p:cNvSpPr/>
          <p:nvPr/>
        </p:nvSpPr>
        <p:spPr>
          <a:xfrm>
            <a:off x="4763418" y="2839346"/>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Empresa</a:t>
            </a:r>
            <a:endParaRPr lang="es-ES_tradnl" dirty="0"/>
          </a:p>
        </p:txBody>
      </p:sp>
      <p:sp>
        <p:nvSpPr>
          <p:cNvPr id="23" name="Rectángulo redondeado 22">
            <a:hlinkClick r:id="rId8" action="ppaction://hlinksldjump"/>
          </p:cNvPr>
          <p:cNvSpPr/>
          <p:nvPr/>
        </p:nvSpPr>
        <p:spPr>
          <a:xfrm>
            <a:off x="4766529" y="3420955"/>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Universidad</a:t>
            </a:r>
            <a:endParaRPr lang="es-ES_tradnl" dirty="0"/>
          </a:p>
        </p:txBody>
      </p:sp>
      <p:sp>
        <p:nvSpPr>
          <p:cNvPr id="6" name="CuadroTexto 5"/>
          <p:cNvSpPr txBox="1"/>
          <p:nvPr/>
        </p:nvSpPr>
        <p:spPr>
          <a:xfrm>
            <a:off x="2338379" y="2014034"/>
            <a:ext cx="1766894" cy="369332"/>
          </a:xfrm>
          <a:prstGeom prst="rect">
            <a:avLst/>
          </a:prstGeom>
          <a:noFill/>
        </p:spPr>
        <p:txBody>
          <a:bodyPr wrap="none" rtlCol="0">
            <a:spAutoFit/>
          </a:bodyPr>
          <a:lstStyle/>
          <a:p>
            <a:r>
              <a:rPr lang="es-ES_tradnl" dirty="0" smtClean="0">
                <a:solidFill>
                  <a:schemeClr val="tx1">
                    <a:lumMod val="50000"/>
                    <a:lumOff val="50000"/>
                  </a:schemeClr>
                </a:solidFill>
              </a:rPr>
              <a:t>Datos </a:t>
            </a:r>
            <a:r>
              <a:rPr lang="es-ES_tradnl" smtClean="0">
                <a:solidFill>
                  <a:schemeClr val="tx1">
                    <a:lumMod val="50000"/>
                    <a:lumOff val="50000"/>
                  </a:schemeClr>
                </a:solidFill>
              </a:rPr>
              <a:t>del evento</a:t>
            </a:r>
            <a:endParaRPr lang="es-ES_tradnl">
              <a:solidFill>
                <a:schemeClr val="tx1">
                  <a:lumMod val="50000"/>
                  <a:lumOff val="50000"/>
                </a:schemeClr>
              </a:solidFill>
            </a:endParaRPr>
          </a:p>
        </p:txBody>
      </p:sp>
      <p:sp>
        <p:nvSpPr>
          <p:cNvPr id="24" name="CuadroTexto 23"/>
          <p:cNvSpPr txBox="1"/>
          <p:nvPr/>
        </p:nvSpPr>
        <p:spPr>
          <a:xfrm>
            <a:off x="5349420" y="2018548"/>
            <a:ext cx="1585049" cy="369332"/>
          </a:xfrm>
          <a:prstGeom prst="rect">
            <a:avLst/>
          </a:prstGeom>
          <a:noFill/>
        </p:spPr>
        <p:txBody>
          <a:bodyPr wrap="none" rtlCol="0">
            <a:spAutoFit/>
          </a:bodyPr>
          <a:lstStyle/>
          <a:p>
            <a:r>
              <a:rPr lang="es-ES_tradnl" dirty="0" smtClean="0">
                <a:solidFill>
                  <a:schemeClr val="tx1">
                    <a:lumMod val="50000"/>
                    <a:lumOff val="50000"/>
                  </a:schemeClr>
                </a:solidFill>
              </a:rPr>
              <a:t>Tipo </a:t>
            </a:r>
            <a:r>
              <a:rPr lang="es-ES_tradnl" smtClean="0">
                <a:solidFill>
                  <a:schemeClr val="tx1">
                    <a:lumMod val="50000"/>
                    <a:lumOff val="50000"/>
                  </a:schemeClr>
                </a:solidFill>
              </a:rPr>
              <a:t>de evento</a:t>
            </a:r>
            <a:endParaRPr lang="es-ES_tradnl">
              <a:solidFill>
                <a:schemeClr val="tx1">
                  <a:lumMod val="50000"/>
                  <a:lumOff val="50000"/>
                </a:schemeClr>
              </a:solidFill>
            </a:endParaRPr>
          </a:p>
        </p:txBody>
      </p:sp>
    </p:spTree>
    <p:extLst>
      <p:ext uri="{BB962C8B-B14F-4D97-AF65-F5344CB8AC3E}">
        <p14:creationId xmlns:p14="http://schemas.microsoft.com/office/powerpoint/2010/main" val="17512172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17" name="Rectángulo redondeado 16">
            <a:hlinkClick r:id="rId4" action="ppaction://hlinksldjump"/>
          </p:cNvPr>
          <p:cNvSpPr/>
          <p:nvPr/>
        </p:nvSpPr>
        <p:spPr>
          <a:xfrm>
            <a:off x="4634398" y="3003824"/>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Comenzar registro</a:t>
            </a:r>
            <a:endParaRPr lang="es-ES_tradnl" b="1" dirty="0">
              <a:solidFill>
                <a:schemeClr val="bg1"/>
              </a:solidFill>
            </a:endParaRPr>
          </a:p>
        </p:txBody>
      </p:sp>
      <p:pic>
        <p:nvPicPr>
          <p:cNvPr id="18" name="Imagen 17"/>
          <p:cNvPicPr>
            <a:picLocks noChangeAspect="1"/>
          </p:cNvPicPr>
          <p:nvPr/>
        </p:nvPicPr>
        <p:blipFill rotWithShape="1">
          <a:blip r:embed="rId5"/>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12" name="Rectángulo 11">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7"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CuadroTexto 15"/>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Expoempleo 16</a:t>
            </a:r>
            <a:endParaRPr lang="es-ES_tradnl" sz="2800" b="1" dirty="0">
              <a:solidFill>
                <a:schemeClr val="tx1">
                  <a:lumMod val="50000"/>
                  <a:lumOff val="50000"/>
                </a:schemeClr>
              </a:solidFill>
            </a:endParaRPr>
          </a:p>
        </p:txBody>
      </p:sp>
      <p:sp>
        <p:nvSpPr>
          <p:cNvPr id="20" name="Rectángulo 19">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8658977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17" name="Rectángulo redondeado 16">
            <a:hlinkClick r:id="rId4" action="ppaction://hlinksldjump"/>
          </p:cNvPr>
          <p:cNvSpPr/>
          <p:nvPr/>
        </p:nvSpPr>
        <p:spPr>
          <a:xfrm>
            <a:off x="4634398" y="3003824"/>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Comenzar registro</a:t>
            </a:r>
            <a:endParaRPr lang="es-ES_tradnl" b="1" dirty="0">
              <a:solidFill>
                <a:schemeClr val="bg1"/>
              </a:solidFill>
            </a:endParaRPr>
          </a:p>
        </p:txBody>
      </p:sp>
      <p:pic>
        <p:nvPicPr>
          <p:cNvPr id="18" name="Imagen 17"/>
          <p:cNvPicPr>
            <a:picLocks noChangeAspect="1"/>
          </p:cNvPicPr>
          <p:nvPr/>
        </p:nvPicPr>
        <p:blipFill rotWithShape="1">
          <a:blip r:embed="rId5"/>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12" name="Rectángulo 11">
            <a:hlinkClick r:id="rId6"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4" name="Rectángulo 13">
            <a:hlinkClick r:id="rId7"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6" name="CuadroTexto 15"/>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Registro Universidad</a:t>
            </a:r>
            <a:endParaRPr lang="es-ES_tradnl" sz="2800" b="1" dirty="0">
              <a:solidFill>
                <a:schemeClr val="tx1">
                  <a:lumMod val="50000"/>
                  <a:lumOff val="50000"/>
                </a:schemeClr>
              </a:solidFill>
            </a:endParaRPr>
          </a:p>
        </p:txBody>
      </p:sp>
      <p:sp>
        <p:nvSpPr>
          <p:cNvPr id="20" name="Rectángulo 19">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729402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Términos y condiciones</a:t>
            </a:r>
            <a:endParaRPr lang="es-ES_tradnl" sz="2800" b="1" dirty="0">
              <a:solidFill>
                <a:schemeClr val="tx1">
                  <a:lumMod val="50000"/>
                  <a:lumOff val="50000"/>
                </a:schemeClr>
              </a:solidFill>
            </a:endParaRPr>
          </a:p>
        </p:txBody>
      </p:sp>
      <p:sp>
        <p:nvSpPr>
          <p:cNvPr id="11" name="Rectángulo redondeado 10">
            <a:hlinkClick r:id="rId4" action="ppaction://hlinksldjump"/>
          </p:cNvPr>
          <p:cNvSpPr/>
          <p:nvPr/>
        </p:nvSpPr>
        <p:spPr>
          <a:xfrm>
            <a:off x="3131326" y="4623746"/>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Rechazar</a:t>
            </a:r>
            <a:endParaRPr lang="es-ES_tradnl" dirty="0"/>
          </a:p>
        </p:txBody>
      </p:sp>
      <p:sp>
        <p:nvSpPr>
          <p:cNvPr id="17" name="Rectángulo redondeado 16">
            <a:hlinkClick r:id="rId5" action="ppaction://hlinksldjump"/>
          </p:cNvPr>
          <p:cNvSpPr/>
          <p:nvPr/>
        </p:nvSpPr>
        <p:spPr>
          <a:xfrm>
            <a:off x="6437614" y="4623746"/>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Aceptar</a:t>
            </a:r>
            <a:endParaRPr lang="es-ES_tradnl" b="1" dirty="0">
              <a:solidFill>
                <a:schemeClr val="bg1"/>
              </a:solidFill>
            </a:endParaRPr>
          </a:p>
        </p:txBody>
      </p:sp>
      <p:pic>
        <p:nvPicPr>
          <p:cNvPr id="18" name="Imagen 17"/>
          <p:cNvPicPr>
            <a:picLocks noChangeAspect="1"/>
          </p:cNvPicPr>
          <p:nvPr/>
        </p:nvPicPr>
        <p:blipFill rotWithShape="1">
          <a:blip r:embed="rId6"/>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2" name="CuadroTexto 1"/>
          <p:cNvSpPr txBox="1"/>
          <p:nvPr/>
        </p:nvSpPr>
        <p:spPr>
          <a:xfrm>
            <a:off x="7483151" y="-783771"/>
            <a:ext cx="184731" cy="369332"/>
          </a:xfrm>
          <a:prstGeom prst="rect">
            <a:avLst/>
          </a:prstGeom>
          <a:noFill/>
        </p:spPr>
        <p:txBody>
          <a:bodyPr wrap="none" rtlCol="0">
            <a:spAutoFit/>
          </a:bodyPr>
          <a:lstStyle/>
          <a:p>
            <a:endParaRPr lang="es-ES_tradnl"/>
          </a:p>
        </p:txBody>
      </p:sp>
      <p:sp>
        <p:nvSpPr>
          <p:cNvPr id="6" name="Rectángulo 5"/>
          <p:cNvSpPr/>
          <p:nvPr/>
        </p:nvSpPr>
        <p:spPr>
          <a:xfrm>
            <a:off x="1455882" y="1734655"/>
            <a:ext cx="9146772" cy="2631490"/>
          </a:xfrm>
          <a:prstGeom prst="rect">
            <a:avLst/>
          </a:prstGeom>
        </p:spPr>
        <p:txBody>
          <a:bodyPr wrap="square">
            <a:spAutoFit/>
          </a:bodyPr>
          <a:lstStyle/>
          <a:p>
            <a:pPr algn="just"/>
            <a:r>
              <a:rPr lang="es-ES_tradnl" sz="1100" b="1" i="0" dirty="0" smtClean="0">
                <a:solidFill>
                  <a:srgbClr val="009DDC"/>
                </a:solidFill>
                <a:effectLst/>
                <a:latin typeface="Arial" charset="0"/>
              </a:rPr>
              <a:t>Aviso de privacidad de Online Career Center México, S.A.P.I de C.V.</a:t>
            </a:r>
          </a:p>
          <a:p>
            <a:pPr algn="just"/>
            <a:r>
              <a:rPr lang="es-ES_tradnl" sz="1100" b="0" i="0" dirty="0" smtClean="0">
                <a:solidFill>
                  <a:srgbClr val="696969"/>
                </a:solidFill>
                <a:effectLst/>
                <a:latin typeface="Arial" charset="0"/>
              </a:rPr>
              <a:t>Online Career Center México, S.A.P.I de C.V. (comercialmente conocido como "OCC" u "OCCMundial") reconoce que nos estás proporcionando tus datos de contacto, así como tus datos laborales y académicos que aparecen en tu CV. Nuestro compromiso es tratar estos datos únicamente para los fines de promoción laboral propios de este sitio, así como para ofrecerte promociones comerciales de bienes o servicios propios o de terceros que consideramos que pueden ser de tu interés. Antes de que nos proporciones cualquier información, deberás de leer y comprender los términos de este Aviso de Privacidad, manifestando expresamente su consentimiento al Aceptar los mismos.</a:t>
            </a:r>
          </a:p>
          <a:p>
            <a:pPr algn="just"/>
            <a:r>
              <a:rPr lang="es-ES_tradnl" sz="1100" dirty="0" smtClean="0"/>
              <a:t/>
            </a:r>
            <a:br>
              <a:rPr lang="es-ES_tradnl" sz="1100" dirty="0" smtClean="0"/>
            </a:br>
            <a:r>
              <a:rPr lang="es-ES_tradnl" sz="1100" b="0" i="0" dirty="0" smtClean="0">
                <a:solidFill>
                  <a:srgbClr val="696969"/>
                </a:solidFill>
                <a:effectLst/>
                <a:latin typeface="Arial" charset="0"/>
              </a:rPr>
              <a:t>Salvo para cumplir con las finalidades anteriores, no transferiremos tus datos a ningún tercero.</a:t>
            </a:r>
          </a:p>
          <a:p>
            <a:pPr algn="just"/>
            <a:r>
              <a:rPr lang="es-ES_tradnl" sz="1100" dirty="0" smtClean="0"/>
              <a:t/>
            </a:r>
            <a:br>
              <a:rPr lang="es-ES_tradnl" sz="1100" dirty="0" smtClean="0"/>
            </a:br>
            <a:r>
              <a:rPr lang="es-ES_tradnl" sz="1100" b="0" i="0" dirty="0" smtClean="0">
                <a:solidFill>
                  <a:srgbClr val="696969"/>
                </a:solidFill>
                <a:effectLst/>
                <a:latin typeface="Arial" charset="0"/>
              </a:rPr>
              <a:t>A continuación el texto integral del Aviso de Privacidad:</a:t>
            </a:r>
          </a:p>
          <a:p>
            <a:pPr algn="just"/>
            <a:r>
              <a:rPr lang="es-ES_tradnl" sz="1100" dirty="0" smtClean="0"/>
              <a:t/>
            </a:r>
            <a:br>
              <a:rPr lang="es-ES_tradnl" sz="1100" dirty="0" smtClean="0"/>
            </a:br>
            <a:r>
              <a:rPr lang="es-ES_tradnl" sz="1100" b="1" i="0" dirty="0" smtClean="0">
                <a:solidFill>
                  <a:srgbClr val="696969"/>
                </a:solidFill>
                <a:effectLst/>
                <a:latin typeface="Arial" charset="0"/>
              </a:rPr>
              <a:t>I. DE LA IDENTIDAD Y DOMICILIO DEL RESPONSABLE.</a:t>
            </a:r>
            <a:r>
              <a:rPr lang="es-ES_tradnl" sz="1100" b="0" i="0" dirty="0" smtClean="0">
                <a:solidFill>
                  <a:srgbClr val="696969"/>
                </a:solidFill>
                <a:effectLst/>
                <a:latin typeface="Arial" charset="0"/>
              </a:rPr>
              <a:t> Este documento es el Aviso de Privacidad de Online Career Center México, S.A.P.I. de C.V. (el "Responsable"), quien será el encargado de tratar los datos personales que usted (el "</a:t>
            </a:r>
            <a:r>
              <a:rPr lang="es-ES_tradnl" sz="1100" b="1" i="0" dirty="0" smtClean="0">
                <a:solidFill>
                  <a:srgbClr val="696969"/>
                </a:solidFill>
                <a:effectLst/>
                <a:latin typeface="Arial" charset="0"/>
              </a:rPr>
              <a:t>Titular</a:t>
            </a:r>
            <a:r>
              <a:rPr lang="es-ES_tradnl" sz="1100" b="0" i="0" dirty="0" smtClean="0">
                <a:solidFill>
                  <a:srgbClr val="696969"/>
                </a:solidFill>
                <a:effectLst/>
                <a:latin typeface="Arial" charset="0"/>
              </a:rPr>
              <a:t>") nos proporcione. Para los efectos señalados en el presente Aviso de Privacidad, el Responsable señala como su domicilio el ubicado en Autopista México-Querétaro, número 3130, Piso 7, interior 700c, Colonia Valle Dorado, C.P. 54020, Tlalnepantla de Baz, Estado de México.</a:t>
            </a:r>
            <a:endParaRPr lang="es-ES_tradnl" sz="1100" b="0" i="0" dirty="0">
              <a:solidFill>
                <a:srgbClr val="696969"/>
              </a:solidFill>
              <a:effectLst/>
              <a:latin typeface="Arial" charset="0"/>
            </a:endParaRPr>
          </a:p>
        </p:txBody>
      </p:sp>
      <p:sp>
        <p:nvSpPr>
          <p:cNvPr id="16" name="Rectángulo 15">
            <a:hlinkClick r:id="rId7"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Rectángulo 19">
            <a:hlinkClick r:id="rId4"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Rectángulo 20">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9062481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p:txBody>
          <a:bodyPr/>
          <a:lstStyle/>
          <a:p>
            <a:endParaRPr lang="es-ES_tradnl"/>
          </a:p>
        </p:txBody>
      </p:sp>
      <p:pic>
        <p:nvPicPr>
          <p:cNvPr id="4" name="Imagen 3"/>
          <p:cNvPicPr>
            <a:picLocks noChangeAspect="1"/>
          </p:cNvPicPr>
          <p:nvPr/>
        </p:nvPicPr>
        <p:blipFill>
          <a:blip r:embed="rId2"/>
          <a:stretch>
            <a:fillRect/>
          </a:stretch>
        </p:blipFill>
        <p:spPr>
          <a:xfrm>
            <a:off x="217714" y="0"/>
            <a:ext cx="11756571" cy="6858000"/>
          </a:xfrm>
          <a:prstGeom prst="rect">
            <a:avLst/>
          </a:prstGeom>
        </p:spPr>
      </p:pic>
      <p:sp>
        <p:nvSpPr>
          <p:cNvPr id="5" name="Rectángulo 4"/>
          <p:cNvSpPr/>
          <p:nvPr/>
        </p:nvSpPr>
        <p:spPr>
          <a:xfrm>
            <a:off x="1316180" y="666405"/>
            <a:ext cx="9559638" cy="46204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5882" y="842675"/>
            <a:ext cx="4640117" cy="737058"/>
          </a:xfrm>
          <a:prstGeom prst="rect">
            <a:avLst/>
          </a:prstGeom>
        </p:spPr>
      </p:pic>
      <p:sp>
        <p:nvSpPr>
          <p:cNvPr id="8" name="CuadroTexto 7"/>
          <p:cNvSpPr txBox="1"/>
          <p:nvPr/>
        </p:nvSpPr>
        <p:spPr>
          <a:xfrm>
            <a:off x="6557247" y="1117006"/>
            <a:ext cx="3977514" cy="523220"/>
          </a:xfrm>
          <a:prstGeom prst="rect">
            <a:avLst/>
          </a:prstGeom>
          <a:noFill/>
        </p:spPr>
        <p:txBody>
          <a:bodyPr wrap="square" rtlCol="0">
            <a:spAutoFit/>
          </a:bodyPr>
          <a:lstStyle/>
          <a:p>
            <a:r>
              <a:rPr lang="es-ES_tradnl" sz="2800" b="1" dirty="0" smtClean="0">
                <a:solidFill>
                  <a:schemeClr val="tx1">
                    <a:lumMod val="50000"/>
                    <a:lumOff val="50000"/>
                  </a:schemeClr>
                </a:solidFill>
              </a:rPr>
              <a:t>Términos y condiciones</a:t>
            </a:r>
            <a:endParaRPr lang="es-ES_tradnl" sz="2800" b="1" dirty="0">
              <a:solidFill>
                <a:schemeClr val="tx1">
                  <a:lumMod val="50000"/>
                  <a:lumOff val="50000"/>
                </a:schemeClr>
              </a:solidFill>
            </a:endParaRPr>
          </a:p>
        </p:txBody>
      </p:sp>
      <p:sp>
        <p:nvSpPr>
          <p:cNvPr id="11" name="Rectángulo redondeado 10">
            <a:hlinkClick r:id="rId4" action="ppaction://hlinksldjump"/>
          </p:cNvPr>
          <p:cNvSpPr/>
          <p:nvPr/>
        </p:nvSpPr>
        <p:spPr>
          <a:xfrm>
            <a:off x="3131326" y="4623746"/>
            <a:ext cx="2757055" cy="42949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smtClean="0">
                <a:ln w="0"/>
                <a:solidFill>
                  <a:schemeClr val="accent1"/>
                </a:solidFill>
                <a:effectLst>
                  <a:outerShdw blurRad="38100" dist="25400" dir="5400000" algn="ctr" rotWithShape="0">
                    <a:srgbClr val="6E747A">
                      <a:alpha val="43000"/>
                    </a:srgbClr>
                  </a:outerShdw>
                </a:effectLst>
              </a:rPr>
              <a:t>Rechazar</a:t>
            </a:r>
            <a:endParaRPr lang="es-ES_tradnl" dirty="0"/>
          </a:p>
        </p:txBody>
      </p:sp>
      <p:sp>
        <p:nvSpPr>
          <p:cNvPr id="17" name="Rectángulo redondeado 16">
            <a:hlinkClick r:id="rId5" action="ppaction://hlinksldjump"/>
          </p:cNvPr>
          <p:cNvSpPr/>
          <p:nvPr/>
        </p:nvSpPr>
        <p:spPr>
          <a:xfrm>
            <a:off x="6437614" y="4623746"/>
            <a:ext cx="2757055" cy="42949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b="1" dirty="0" smtClean="0">
                <a:solidFill>
                  <a:schemeClr val="bg1"/>
                </a:solidFill>
              </a:rPr>
              <a:t>Aceptar</a:t>
            </a:r>
            <a:endParaRPr lang="es-ES_tradnl" b="1" dirty="0">
              <a:solidFill>
                <a:schemeClr val="bg1"/>
              </a:solidFill>
            </a:endParaRPr>
          </a:p>
        </p:txBody>
      </p:sp>
      <p:pic>
        <p:nvPicPr>
          <p:cNvPr id="18" name="Imagen 17"/>
          <p:cNvPicPr>
            <a:picLocks noChangeAspect="1"/>
          </p:cNvPicPr>
          <p:nvPr/>
        </p:nvPicPr>
        <p:blipFill rotWithShape="1">
          <a:blip r:embed="rId6"/>
          <a:srcRect l="50719" t="18600" r="42980" b="68939"/>
          <a:stretch/>
        </p:blipFill>
        <p:spPr>
          <a:xfrm>
            <a:off x="10303781" y="724219"/>
            <a:ext cx="436251" cy="414339"/>
          </a:xfrm>
          <a:prstGeom prst="rect">
            <a:avLst/>
          </a:prstGeom>
        </p:spPr>
      </p:pic>
      <p:sp>
        <p:nvSpPr>
          <p:cNvPr id="19" name="CuadroTexto 18"/>
          <p:cNvSpPr txBox="1"/>
          <p:nvPr/>
        </p:nvSpPr>
        <p:spPr>
          <a:xfrm>
            <a:off x="9194669" y="840078"/>
            <a:ext cx="1407985" cy="369332"/>
          </a:xfrm>
          <a:prstGeom prst="rect">
            <a:avLst/>
          </a:prstGeom>
          <a:noFill/>
        </p:spPr>
        <p:txBody>
          <a:bodyPr wrap="square" rtlCol="0">
            <a:spAutoFit/>
          </a:bodyPr>
          <a:lstStyle/>
          <a:p>
            <a:r>
              <a:rPr lang="es-ES_tradnl" b="1" smtClean="0">
                <a:solidFill>
                  <a:schemeClr val="tx1">
                    <a:lumMod val="50000"/>
                    <a:lumOff val="50000"/>
                  </a:schemeClr>
                </a:solidFill>
              </a:rPr>
              <a:t>Paulina O.</a:t>
            </a:r>
            <a:endParaRPr lang="es-ES_tradnl" b="1" dirty="0">
              <a:solidFill>
                <a:schemeClr val="tx1">
                  <a:lumMod val="50000"/>
                  <a:lumOff val="50000"/>
                </a:schemeClr>
              </a:solidFill>
            </a:endParaRPr>
          </a:p>
        </p:txBody>
      </p:sp>
      <p:sp>
        <p:nvSpPr>
          <p:cNvPr id="2" name="CuadroTexto 1"/>
          <p:cNvSpPr txBox="1"/>
          <p:nvPr/>
        </p:nvSpPr>
        <p:spPr>
          <a:xfrm>
            <a:off x="7483151" y="-783771"/>
            <a:ext cx="184731" cy="369332"/>
          </a:xfrm>
          <a:prstGeom prst="rect">
            <a:avLst/>
          </a:prstGeom>
          <a:noFill/>
        </p:spPr>
        <p:txBody>
          <a:bodyPr wrap="none" rtlCol="0">
            <a:spAutoFit/>
          </a:bodyPr>
          <a:lstStyle/>
          <a:p>
            <a:endParaRPr lang="es-ES_tradnl"/>
          </a:p>
        </p:txBody>
      </p:sp>
      <p:sp>
        <p:nvSpPr>
          <p:cNvPr id="6" name="Rectángulo 5"/>
          <p:cNvSpPr/>
          <p:nvPr/>
        </p:nvSpPr>
        <p:spPr>
          <a:xfrm>
            <a:off x="1455882" y="1734655"/>
            <a:ext cx="9146772" cy="2631490"/>
          </a:xfrm>
          <a:prstGeom prst="rect">
            <a:avLst/>
          </a:prstGeom>
        </p:spPr>
        <p:txBody>
          <a:bodyPr wrap="square">
            <a:spAutoFit/>
          </a:bodyPr>
          <a:lstStyle/>
          <a:p>
            <a:pPr algn="just"/>
            <a:r>
              <a:rPr lang="es-ES_tradnl" sz="1100" b="1" i="0" dirty="0" smtClean="0">
                <a:solidFill>
                  <a:srgbClr val="009DDC"/>
                </a:solidFill>
                <a:effectLst/>
                <a:latin typeface="Arial" charset="0"/>
              </a:rPr>
              <a:t>Aviso de privacidad de Online Career Center México, S.A.P.I de C.V.</a:t>
            </a:r>
          </a:p>
          <a:p>
            <a:pPr algn="just"/>
            <a:r>
              <a:rPr lang="es-ES_tradnl" sz="1100" b="0" i="0" dirty="0" smtClean="0">
                <a:solidFill>
                  <a:srgbClr val="696969"/>
                </a:solidFill>
                <a:effectLst/>
                <a:latin typeface="Arial" charset="0"/>
              </a:rPr>
              <a:t>Online Career Center México, S.A.P.I de C.V. (comercialmente conocido como "OCC" u "OCCMundial") reconoce que nos estás proporcionando tus datos de contacto, así como tus datos laborales y académicos que aparecen en tu CV. Nuestro compromiso es tratar estos datos únicamente para los fines de promoción laboral propios de este sitio, así como para ofrecerte promociones comerciales de bienes o servicios propios o de terceros que consideramos que pueden ser de tu interés. Antes de que nos proporciones cualquier información, deberás de leer y comprender los términos de este Aviso de Privacidad, manifestando expresamente su consentimiento al Aceptar los mismos.</a:t>
            </a:r>
          </a:p>
          <a:p>
            <a:pPr algn="just"/>
            <a:r>
              <a:rPr lang="es-ES_tradnl" sz="1100" dirty="0" smtClean="0"/>
              <a:t/>
            </a:r>
            <a:br>
              <a:rPr lang="es-ES_tradnl" sz="1100" dirty="0" smtClean="0"/>
            </a:br>
            <a:r>
              <a:rPr lang="es-ES_tradnl" sz="1100" b="0" i="0" dirty="0" smtClean="0">
                <a:solidFill>
                  <a:srgbClr val="696969"/>
                </a:solidFill>
                <a:effectLst/>
                <a:latin typeface="Arial" charset="0"/>
              </a:rPr>
              <a:t>Salvo para cumplir con las finalidades anteriores, no transferiremos tus datos a ningún tercero.</a:t>
            </a:r>
          </a:p>
          <a:p>
            <a:pPr algn="just"/>
            <a:r>
              <a:rPr lang="es-ES_tradnl" sz="1100" dirty="0" smtClean="0"/>
              <a:t/>
            </a:r>
            <a:br>
              <a:rPr lang="es-ES_tradnl" sz="1100" dirty="0" smtClean="0"/>
            </a:br>
            <a:r>
              <a:rPr lang="es-ES_tradnl" sz="1100" b="0" i="0" dirty="0" smtClean="0">
                <a:solidFill>
                  <a:srgbClr val="696969"/>
                </a:solidFill>
                <a:effectLst/>
                <a:latin typeface="Arial" charset="0"/>
              </a:rPr>
              <a:t>A continuación el texto integral del Aviso de Privacidad:</a:t>
            </a:r>
          </a:p>
          <a:p>
            <a:pPr algn="just"/>
            <a:r>
              <a:rPr lang="es-ES_tradnl" sz="1100" dirty="0" smtClean="0"/>
              <a:t/>
            </a:r>
            <a:br>
              <a:rPr lang="es-ES_tradnl" sz="1100" dirty="0" smtClean="0"/>
            </a:br>
            <a:r>
              <a:rPr lang="es-ES_tradnl" sz="1100" b="1" i="0" dirty="0" smtClean="0">
                <a:solidFill>
                  <a:srgbClr val="696969"/>
                </a:solidFill>
                <a:effectLst/>
                <a:latin typeface="Arial" charset="0"/>
              </a:rPr>
              <a:t>I. DE LA IDENTIDAD Y DOMICILIO DEL RESPONSABLE.</a:t>
            </a:r>
            <a:r>
              <a:rPr lang="es-ES_tradnl" sz="1100" b="0" i="0" dirty="0" smtClean="0">
                <a:solidFill>
                  <a:srgbClr val="696969"/>
                </a:solidFill>
                <a:effectLst/>
                <a:latin typeface="Arial" charset="0"/>
              </a:rPr>
              <a:t> Este documento es el Aviso de Privacidad de Online Career Center México, S.A.P.I. de C.V. (el "Responsable"), quien será el encargado de tratar los datos personales que usted (el "</a:t>
            </a:r>
            <a:r>
              <a:rPr lang="es-ES_tradnl" sz="1100" b="1" i="0" dirty="0" smtClean="0">
                <a:solidFill>
                  <a:srgbClr val="696969"/>
                </a:solidFill>
                <a:effectLst/>
                <a:latin typeface="Arial" charset="0"/>
              </a:rPr>
              <a:t>Titular</a:t>
            </a:r>
            <a:r>
              <a:rPr lang="es-ES_tradnl" sz="1100" b="0" i="0" dirty="0" smtClean="0">
                <a:solidFill>
                  <a:srgbClr val="696969"/>
                </a:solidFill>
                <a:effectLst/>
                <a:latin typeface="Arial" charset="0"/>
              </a:rPr>
              <a:t>") nos proporcione. Para los efectos señalados en el presente Aviso de Privacidad, el Responsable señala como su domicilio el ubicado en Autopista México-Querétaro, número 3130, Piso 7, interior 700c, Colonia Valle Dorado, C.P. 54020, Tlalnepantla de Baz, Estado de México.</a:t>
            </a:r>
            <a:endParaRPr lang="es-ES_tradnl" sz="1100" b="0" i="0" dirty="0">
              <a:solidFill>
                <a:srgbClr val="696969"/>
              </a:solidFill>
              <a:effectLst/>
              <a:latin typeface="Arial" charset="0"/>
            </a:endParaRPr>
          </a:p>
        </p:txBody>
      </p:sp>
      <p:sp>
        <p:nvSpPr>
          <p:cNvPr id="16" name="Rectángulo 15">
            <a:hlinkClick r:id="rId7" action="ppaction://hlinksldjump"/>
          </p:cNvPr>
          <p:cNvSpPr/>
          <p:nvPr/>
        </p:nvSpPr>
        <p:spPr>
          <a:xfrm>
            <a:off x="6997959" y="5267294"/>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0" name="Rectángulo 19">
            <a:hlinkClick r:id="rId4" action="ppaction://hlinksldjump"/>
          </p:cNvPr>
          <p:cNvSpPr/>
          <p:nvPr/>
        </p:nvSpPr>
        <p:spPr>
          <a:xfrm>
            <a:off x="4855032" y="5307728"/>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1" name="Rectángulo 20">
            <a:hlinkClick r:id="rId8" action="ppaction://hlinksldjump"/>
          </p:cNvPr>
          <p:cNvSpPr/>
          <p:nvPr/>
        </p:nvSpPr>
        <p:spPr>
          <a:xfrm>
            <a:off x="2671673" y="5326389"/>
            <a:ext cx="522514" cy="4243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1853996778"/>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553</Words>
  <Application>Microsoft Macintosh PowerPoint</Application>
  <PresentationFormat>Panorámica</PresentationFormat>
  <Paragraphs>129</Paragraphs>
  <Slides>21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21</vt:i4>
      </vt:variant>
    </vt:vector>
  </HeadingPairs>
  <TitlesOfParts>
    <vt:vector size="25" baseType="lpstr">
      <vt:lpstr>Calibri</vt:lpstr>
      <vt:lpstr>Calibri Light</vt:lpstr>
      <vt:lpstr>Arial</vt:lpstr>
      <vt:lpstr>Tema de Office</vt:lpstr>
      <vt:lpstr>APP REGISTRO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Súper Admin</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Adalberto Loya</dc:creator>
  <cp:lastModifiedBy>Adalberto Loya</cp:lastModifiedBy>
  <cp:revision>15</cp:revision>
  <dcterms:created xsi:type="dcterms:W3CDTF">2016-06-22T16:00:28Z</dcterms:created>
  <dcterms:modified xsi:type="dcterms:W3CDTF">2016-06-22T18:22:51Z</dcterms:modified>
</cp:coreProperties>
</file>

<file path=docProps/thumbnail.jpeg>
</file>